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52" r:id="rId2"/>
    <p:sldId id="260" r:id="rId3"/>
    <p:sldId id="357" r:id="rId4"/>
    <p:sldId id="261" r:id="rId5"/>
    <p:sldId id="358" r:id="rId6"/>
    <p:sldId id="359" r:id="rId7"/>
    <p:sldId id="360" r:id="rId8"/>
    <p:sldId id="344" r:id="rId9"/>
    <p:sldId id="354" r:id="rId10"/>
    <p:sldId id="264" r:id="rId11"/>
    <p:sldId id="356" r:id="rId12"/>
    <p:sldId id="372" r:id="rId13"/>
    <p:sldId id="373" r:id="rId14"/>
    <p:sldId id="267" r:id="rId15"/>
    <p:sldId id="268" r:id="rId16"/>
    <p:sldId id="361" r:id="rId17"/>
    <p:sldId id="374" r:id="rId18"/>
    <p:sldId id="375" r:id="rId19"/>
    <p:sldId id="270" r:id="rId20"/>
    <p:sldId id="362" r:id="rId21"/>
    <p:sldId id="376" r:id="rId22"/>
    <p:sldId id="377" r:id="rId23"/>
    <p:sldId id="272" r:id="rId24"/>
    <p:sldId id="273" r:id="rId25"/>
    <p:sldId id="274" r:id="rId26"/>
    <p:sldId id="369" r:id="rId27"/>
    <p:sldId id="370" r:id="rId28"/>
    <p:sldId id="371" r:id="rId29"/>
    <p:sldId id="378" r:id="rId30"/>
    <p:sldId id="379" r:id="rId31"/>
    <p:sldId id="276" r:id="rId32"/>
    <p:sldId id="380" r:id="rId33"/>
    <p:sldId id="381" r:id="rId34"/>
    <p:sldId id="278" r:id="rId35"/>
    <p:sldId id="350" r:id="rId36"/>
    <p:sldId id="368" r:id="rId37"/>
    <p:sldId id="382" r:id="rId38"/>
    <p:sldId id="383" r:id="rId39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1E21A2-39BD-4D44-A5A2-6ED28863CF50}" v="172" dt="2021-05-11T06:25:50.7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41"/>
    <p:restoredTop sz="92410"/>
  </p:normalViewPr>
  <p:slideViewPr>
    <p:cSldViewPr snapToGrid="0" snapToObjects="1">
      <p:cViewPr varScale="1">
        <p:scale>
          <a:sx n="161" d="100"/>
          <a:sy n="161" d="100"/>
        </p:scale>
        <p:origin x="7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mian Kurpiewski" userId="a6c40eeacb61fb23" providerId="LiveId" clId="{581E21A2-39BD-4D44-A5A2-6ED28863CF50}"/>
    <pc:docChg chg="undo custSel addSld delSld modSld sldOrd">
      <pc:chgData name="Damian Kurpiewski" userId="a6c40eeacb61fb23" providerId="LiveId" clId="{581E21A2-39BD-4D44-A5A2-6ED28863CF50}" dt="2021-05-11T06:25:54.382" v="490" actId="47"/>
      <pc:docMkLst>
        <pc:docMk/>
      </pc:docMkLst>
      <pc:sldChg chg="addSp modSp mod setBg setClrOvrMap">
        <pc:chgData name="Damian Kurpiewski" userId="a6c40eeacb61fb23" providerId="LiveId" clId="{581E21A2-39BD-4D44-A5A2-6ED28863CF50}" dt="2021-05-11T05:55:42.537" v="115" actId="113"/>
        <pc:sldMkLst>
          <pc:docMk/>
          <pc:sldMk cId="1887404622" sldId="260"/>
        </pc:sldMkLst>
        <pc:spChg chg="add">
          <ac:chgData name="Damian Kurpiewski" userId="a6c40eeacb61fb23" providerId="LiveId" clId="{581E21A2-39BD-4D44-A5A2-6ED28863CF50}" dt="2021-05-11T05:53:19.488" v="67" actId="26606"/>
          <ac:spMkLst>
            <pc:docMk/>
            <pc:sldMk cId="1887404622" sldId="260"/>
            <ac:spMk id="74" creationId="{C5E6CFF1-2F42-4E10-9A97-F116F46F53FE}"/>
          </ac:spMkLst>
        </pc:spChg>
        <pc:spChg chg="mod">
          <ac:chgData name="Damian Kurpiewski" userId="a6c40eeacb61fb23" providerId="LiveId" clId="{581E21A2-39BD-4D44-A5A2-6ED28863CF50}" dt="2021-05-11T05:53:19.488" v="67" actId="26606"/>
          <ac:spMkLst>
            <pc:docMk/>
            <pc:sldMk cId="1887404622" sldId="260"/>
            <ac:spMk id="131" creationId="{00000000-0000-0000-0000-000000000000}"/>
          </ac:spMkLst>
        </pc:spChg>
        <pc:spChg chg="mod">
          <ac:chgData name="Damian Kurpiewski" userId="a6c40eeacb61fb23" providerId="LiveId" clId="{581E21A2-39BD-4D44-A5A2-6ED28863CF50}" dt="2021-05-11T05:55:42.537" v="115" actId="113"/>
          <ac:spMkLst>
            <pc:docMk/>
            <pc:sldMk cId="1887404622" sldId="260"/>
            <ac:spMk id="132" creationId="{00000000-0000-0000-0000-000000000000}"/>
          </ac:spMkLst>
        </pc:spChg>
        <pc:picChg chg="add">
          <ac:chgData name="Damian Kurpiewski" userId="a6c40eeacb61fb23" providerId="LiveId" clId="{581E21A2-39BD-4D44-A5A2-6ED28863CF50}" dt="2021-05-11T05:53:19.488" v="67" actId="26606"/>
          <ac:picMkLst>
            <pc:docMk/>
            <pc:sldMk cId="1887404622" sldId="260"/>
            <ac:picMk id="134" creationId="{F495347D-5447-4225-911D-BC4AAD31D56F}"/>
          </ac:picMkLst>
        </pc:picChg>
        <pc:cxnChg chg="add">
          <ac:chgData name="Damian Kurpiewski" userId="a6c40eeacb61fb23" providerId="LiveId" clId="{581E21A2-39BD-4D44-A5A2-6ED28863CF50}" dt="2021-05-11T05:53:19.488" v="67" actId="26606"/>
          <ac:cxnSpMkLst>
            <pc:docMk/>
            <pc:sldMk cId="1887404622" sldId="260"/>
            <ac:cxnSpMk id="76" creationId="{67182200-4859-4C8D-BCBB-55B245C28BA3}"/>
          </ac:cxnSpMkLst>
        </pc:cxnChg>
      </pc:sldChg>
      <pc:sldChg chg="addSp delSp modSp mod setBg setClrOvrMap">
        <pc:chgData name="Damian Kurpiewski" userId="a6c40eeacb61fb23" providerId="LiveId" clId="{581E21A2-39BD-4D44-A5A2-6ED28863CF50}" dt="2021-05-11T05:58:59.091" v="156" actId="20577"/>
        <pc:sldMkLst>
          <pc:docMk/>
          <pc:sldMk cId="292569873" sldId="261"/>
        </pc:sldMkLst>
        <pc:spChg chg="add">
          <ac:chgData name="Damian Kurpiewski" userId="a6c40eeacb61fb23" providerId="LiveId" clId="{581E21A2-39BD-4D44-A5A2-6ED28863CF50}" dt="2021-05-11T05:58:48.551" v="155" actId="26606"/>
          <ac:spMkLst>
            <pc:docMk/>
            <pc:sldMk cId="292569873" sldId="261"/>
            <ac:spMk id="78" creationId="{C5E6CFF1-2F42-4E10-9A97-F116F46F53FE}"/>
          </ac:spMkLst>
        </pc:spChg>
        <pc:spChg chg="mod">
          <ac:chgData name="Damian Kurpiewski" userId="a6c40eeacb61fb23" providerId="LiveId" clId="{581E21A2-39BD-4D44-A5A2-6ED28863CF50}" dt="2021-05-11T05:58:59.091" v="156" actId="20577"/>
          <ac:spMkLst>
            <pc:docMk/>
            <pc:sldMk cId="292569873" sldId="261"/>
            <ac:spMk id="134" creationId="{00000000-0000-0000-0000-000000000000}"/>
          </ac:spMkLst>
        </pc:spChg>
        <pc:spChg chg="del">
          <ac:chgData name="Damian Kurpiewski" userId="a6c40eeacb61fb23" providerId="LiveId" clId="{581E21A2-39BD-4D44-A5A2-6ED28863CF50}" dt="2021-05-11T05:58:48.551" v="155" actId="26606"/>
          <ac:spMkLst>
            <pc:docMk/>
            <pc:sldMk cId="292569873" sldId="261"/>
            <ac:spMk id="135" creationId="{00000000-0000-0000-0000-000000000000}"/>
          </ac:spMkLst>
        </pc:spChg>
        <pc:graphicFrameChg chg="add">
          <ac:chgData name="Damian Kurpiewski" userId="a6c40eeacb61fb23" providerId="LiveId" clId="{581E21A2-39BD-4D44-A5A2-6ED28863CF50}" dt="2021-05-11T05:58:48.551" v="155" actId="26606"/>
          <ac:graphicFrameMkLst>
            <pc:docMk/>
            <pc:sldMk cId="292569873" sldId="261"/>
            <ac:graphicFrameMk id="137" creationId="{7EED16AD-2356-4AF5-AE9E-4AD6378878F3}"/>
          </ac:graphicFrameMkLst>
        </pc:graphicFrameChg>
        <pc:picChg chg="add">
          <ac:chgData name="Damian Kurpiewski" userId="a6c40eeacb61fb23" providerId="LiveId" clId="{581E21A2-39BD-4D44-A5A2-6ED28863CF50}" dt="2021-05-11T05:58:48.551" v="155" actId="26606"/>
          <ac:picMkLst>
            <pc:docMk/>
            <pc:sldMk cId="292569873" sldId="261"/>
            <ac:picMk id="138" creationId="{41C1FE82-4176-4AD2-BB42-8CE8CF315809}"/>
          </ac:picMkLst>
        </pc:picChg>
        <pc:cxnChg chg="add">
          <ac:chgData name="Damian Kurpiewski" userId="a6c40eeacb61fb23" providerId="LiveId" clId="{581E21A2-39BD-4D44-A5A2-6ED28863CF50}" dt="2021-05-11T05:58:48.551" v="155" actId="26606"/>
          <ac:cxnSpMkLst>
            <pc:docMk/>
            <pc:sldMk cId="292569873" sldId="261"/>
            <ac:cxnSpMk id="80" creationId="{67182200-4859-4C8D-BCBB-55B245C28BA3}"/>
          </ac:cxnSpMkLst>
        </pc:cxnChg>
      </pc:sldChg>
      <pc:sldChg chg="addSp delSp modSp mod setBg">
        <pc:chgData name="Damian Kurpiewski" userId="a6c40eeacb61fb23" providerId="LiveId" clId="{581E21A2-39BD-4D44-A5A2-6ED28863CF50}" dt="2021-05-11T06:01:42.884" v="207" actId="26606"/>
        <pc:sldMkLst>
          <pc:docMk/>
          <pc:sldMk cId="3754892575" sldId="264"/>
        </pc:sldMkLst>
        <pc:spChg chg="add">
          <ac:chgData name="Damian Kurpiewski" userId="a6c40eeacb61fb23" providerId="LiveId" clId="{581E21A2-39BD-4D44-A5A2-6ED28863CF50}" dt="2021-05-11T06:01:42.884" v="207" actId="26606"/>
          <ac:spMkLst>
            <pc:docMk/>
            <pc:sldMk cId="3754892575" sldId="264"/>
            <ac:spMk id="86" creationId="{D55CD764-972B-4CA5-A885-53E55C63E174}"/>
          </ac:spMkLst>
        </pc:spChg>
        <pc:spChg chg="add">
          <ac:chgData name="Damian Kurpiewski" userId="a6c40eeacb61fb23" providerId="LiveId" clId="{581E21A2-39BD-4D44-A5A2-6ED28863CF50}" dt="2021-05-11T06:01:42.884" v="207" actId="26606"/>
          <ac:spMkLst>
            <pc:docMk/>
            <pc:sldMk cId="3754892575" sldId="264"/>
            <ac:spMk id="88" creationId="{34165AB3-7006-4430-BCE3-25476BE13322}"/>
          </ac:spMkLst>
        </pc:spChg>
        <pc:spChg chg="add">
          <ac:chgData name="Damian Kurpiewski" userId="a6c40eeacb61fb23" providerId="LiveId" clId="{581E21A2-39BD-4D44-A5A2-6ED28863CF50}" dt="2021-05-11T06:01:42.884" v="207" actId="26606"/>
          <ac:spMkLst>
            <pc:docMk/>
            <pc:sldMk cId="3754892575" sldId="264"/>
            <ac:spMk id="112" creationId="{E3E51905-F374-4E1A-97CF-B741584B74D5}"/>
          </ac:spMkLst>
        </pc:spChg>
        <pc:spChg chg="mod">
          <ac:chgData name="Damian Kurpiewski" userId="a6c40eeacb61fb23" providerId="LiveId" clId="{581E21A2-39BD-4D44-A5A2-6ED28863CF50}" dt="2021-05-11T06:01:42.884" v="207" actId="26606"/>
          <ac:spMkLst>
            <pc:docMk/>
            <pc:sldMk cId="3754892575" sldId="264"/>
            <ac:spMk id="143" creationId="{00000000-0000-0000-0000-000000000000}"/>
          </ac:spMkLst>
        </pc:spChg>
        <pc:spChg chg="del">
          <ac:chgData name="Damian Kurpiewski" userId="a6c40eeacb61fb23" providerId="LiveId" clId="{581E21A2-39BD-4D44-A5A2-6ED28863CF50}" dt="2021-05-11T06:01:42.884" v="207" actId="26606"/>
          <ac:spMkLst>
            <pc:docMk/>
            <pc:sldMk cId="3754892575" sldId="264"/>
            <ac:spMk id="144" creationId="{00000000-0000-0000-0000-000000000000}"/>
          </ac:spMkLst>
        </pc:spChg>
        <pc:grpChg chg="add">
          <ac:chgData name="Damian Kurpiewski" userId="a6c40eeacb61fb23" providerId="LiveId" clId="{581E21A2-39BD-4D44-A5A2-6ED28863CF50}" dt="2021-05-11T06:01:42.884" v="207" actId="26606"/>
          <ac:grpSpMkLst>
            <pc:docMk/>
            <pc:sldMk cId="3754892575" sldId="264"/>
            <ac:grpSpMk id="90" creationId="{11999B20-6058-4C55-882E-A1FB050B69DD}"/>
          </ac:grpSpMkLst>
        </pc:grpChg>
        <pc:graphicFrameChg chg="add">
          <ac:chgData name="Damian Kurpiewski" userId="a6c40eeacb61fb23" providerId="LiveId" clId="{581E21A2-39BD-4D44-A5A2-6ED28863CF50}" dt="2021-05-11T06:01:42.884" v="207" actId="26606"/>
          <ac:graphicFrameMkLst>
            <pc:docMk/>
            <pc:sldMk cId="3754892575" sldId="264"/>
            <ac:graphicFrameMk id="146" creationId="{CDFB6E40-60F0-4DD1-B964-3320D54EB755}"/>
          </ac:graphicFrameMkLst>
        </pc:graphicFrameChg>
      </pc:sldChg>
      <pc:sldChg chg="addSp modSp mod setBg setClrOvrMap">
        <pc:chgData name="Damian Kurpiewski" userId="a6c40eeacb61fb23" providerId="LiveId" clId="{581E21A2-39BD-4D44-A5A2-6ED28863CF50}" dt="2021-05-11T06:12:42.422" v="303" actId="26606"/>
        <pc:sldMkLst>
          <pc:docMk/>
          <pc:sldMk cId="2588992633" sldId="267"/>
        </pc:sldMkLst>
        <pc:spChg chg="add">
          <ac:chgData name="Damian Kurpiewski" userId="a6c40eeacb61fb23" providerId="LiveId" clId="{581E21A2-39BD-4D44-A5A2-6ED28863CF50}" dt="2021-05-11T06:12:42.422" v="303" actId="26606"/>
          <ac:spMkLst>
            <pc:docMk/>
            <pc:sldMk cId="2588992633" sldId="267"/>
            <ac:spMk id="97" creationId="{C5E6CFF1-2F42-4E10-9A97-F116F46F53FE}"/>
          </ac:spMkLst>
        </pc:spChg>
        <pc:spChg chg="mod">
          <ac:chgData name="Damian Kurpiewski" userId="a6c40eeacb61fb23" providerId="LiveId" clId="{581E21A2-39BD-4D44-A5A2-6ED28863CF50}" dt="2021-05-11T06:12:42.422" v="303" actId="26606"/>
          <ac:spMkLst>
            <pc:docMk/>
            <pc:sldMk cId="2588992633" sldId="267"/>
            <ac:spMk id="154" creationId="{00000000-0000-0000-0000-000000000000}"/>
          </ac:spMkLst>
        </pc:spChg>
        <pc:spChg chg="mod">
          <ac:chgData name="Damian Kurpiewski" userId="a6c40eeacb61fb23" providerId="LiveId" clId="{581E21A2-39BD-4D44-A5A2-6ED28863CF50}" dt="2021-05-11T06:12:42.422" v="303" actId="26606"/>
          <ac:spMkLst>
            <pc:docMk/>
            <pc:sldMk cId="2588992633" sldId="267"/>
            <ac:spMk id="155" creationId="{00000000-0000-0000-0000-000000000000}"/>
          </ac:spMkLst>
        </pc:spChg>
        <pc:picChg chg="add">
          <ac:chgData name="Damian Kurpiewski" userId="a6c40eeacb61fb23" providerId="LiveId" clId="{581E21A2-39BD-4D44-A5A2-6ED28863CF50}" dt="2021-05-11T06:12:42.422" v="303" actId="26606"/>
          <ac:picMkLst>
            <pc:docMk/>
            <pc:sldMk cId="2588992633" sldId="267"/>
            <ac:picMk id="157" creationId="{98BC0729-E1A1-4EB2-B433-20039DE57049}"/>
          </ac:picMkLst>
        </pc:picChg>
        <pc:cxnChg chg="add">
          <ac:chgData name="Damian Kurpiewski" userId="a6c40eeacb61fb23" providerId="LiveId" clId="{581E21A2-39BD-4D44-A5A2-6ED28863CF50}" dt="2021-05-11T06:12:42.422" v="303" actId="26606"/>
          <ac:cxnSpMkLst>
            <pc:docMk/>
            <pc:sldMk cId="2588992633" sldId="267"/>
            <ac:cxnSpMk id="99" creationId="{67182200-4859-4C8D-BCBB-55B245C28BA3}"/>
          </ac:cxnSpMkLst>
        </pc:cxnChg>
      </pc:sldChg>
      <pc:sldChg chg="addSp delSp modSp mod setBg setClrOvrMap">
        <pc:chgData name="Damian Kurpiewski" userId="a6c40eeacb61fb23" providerId="LiveId" clId="{581E21A2-39BD-4D44-A5A2-6ED28863CF50}" dt="2021-05-11T06:12:56.729" v="304" actId="26606"/>
        <pc:sldMkLst>
          <pc:docMk/>
          <pc:sldMk cId="2651266139" sldId="268"/>
        </pc:sldMkLst>
        <pc:spChg chg="add">
          <ac:chgData name="Damian Kurpiewski" userId="a6c40eeacb61fb23" providerId="LiveId" clId="{581E21A2-39BD-4D44-A5A2-6ED28863CF50}" dt="2021-05-11T06:12:56.729" v="304" actId="26606"/>
          <ac:spMkLst>
            <pc:docMk/>
            <pc:sldMk cId="2651266139" sldId="268"/>
            <ac:spMk id="100" creationId="{A3EFF7B1-6CB7-47D1-AD37-B870CA2B2151}"/>
          </ac:spMkLst>
        </pc:spChg>
        <pc:spChg chg="add">
          <ac:chgData name="Damian Kurpiewski" userId="a6c40eeacb61fb23" providerId="LiveId" clId="{581E21A2-39BD-4D44-A5A2-6ED28863CF50}" dt="2021-05-11T06:12:56.729" v="304" actId="26606"/>
          <ac:spMkLst>
            <pc:docMk/>
            <pc:sldMk cId="2651266139" sldId="268"/>
            <ac:spMk id="102" creationId="{7FA2962B-21B6-4689-A95D-A8FF6ADE47F1}"/>
          </ac:spMkLst>
        </pc:spChg>
        <pc:spChg chg="add">
          <ac:chgData name="Damian Kurpiewski" userId="a6c40eeacb61fb23" providerId="LiveId" clId="{581E21A2-39BD-4D44-A5A2-6ED28863CF50}" dt="2021-05-11T06:12:56.729" v="304" actId="26606"/>
          <ac:spMkLst>
            <pc:docMk/>
            <pc:sldMk cId="2651266139" sldId="268"/>
            <ac:spMk id="118" creationId="{A00D2CE1-35C1-46E6-BD59-CEE668BD90F4}"/>
          </ac:spMkLst>
        </pc:spChg>
        <pc:spChg chg="add">
          <ac:chgData name="Damian Kurpiewski" userId="a6c40eeacb61fb23" providerId="LiveId" clId="{581E21A2-39BD-4D44-A5A2-6ED28863CF50}" dt="2021-05-11T06:12:56.729" v="304" actId="26606"/>
          <ac:spMkLst>
            <pc:docMk/>
            <pc:sldMk cId="2651266139" sldId="268"/>
            <ac:spMk id="126" creationId="{E18403B7-F2C7-4C07-8522-21C31910902C}"/>
          </ac:spMkLst>
        </pc:spChg>
        <pc:spChg chg="mod">
          <ac:chgData name="Damian Kurpiewski" userId="a6c40eeacb61fb23" providerId="LiveId" clId="{581E21A2-39BD-4D44-A5A2-6ED28863CF50}" dt="2021-05-11T06:12:56.729" v="304" actId="26606"/>
          <ac:spMkLst>
            <pc:docMk/>
            <pc:sldMk cId="2651266139" sldId="268"/>
            <ac:spMk id="157" creationId="{00000000-0000-0000-0000-000000000000}"/>
          </ac:spMkLst>
        </pc:spChg>
        <pc:spChg chg="del">
          <ac:chgData name="Damian Kurpiewski" userId="a6c40eeacb61fb23" providerId="LiveId" clId="{581E21A2-39BD-4D44-A5A2-6ED28863CF50}" dt="2021-05-11T06:12:56.729" v="304" actId="26606"/>
          <ac:spMkLst>
            <pc:docMk/>
            <pc:sldMk cId="2651266139" sldId="268"/>
            <ac:spMk id="158" creationId="{00000000-0000-0000-0000-000000000000}"/>
          </ac:spMkLst>
        </pc:spChg>
        <pc:grpChg chg="add">
          <ac:chgData name="Damian Kurpiewski" userId="a6c40eeacb61fb23" providerId="LiveId" clId="{581E21A2-39BD-4D44-A5A2-6ED28863CF50}" dt="2021-05-11T06:12:56.729" v="304" actId="26606"/>
          <ac:grpSpMkLst>
            <pc:docMk/>
            <pc:sldMk cId="2651266139" sldId="268"/>
            <ac:grpSpMk id="104" creationId="{A745280D-ED36-41FE-8EB1-CE597C99CFE8}"/>
          </ac:grpSpMkLst>
        </pc:grpChg>
        <pc:grpChg chg="add">
          <ac:chgData name="Damian Kurpiewski" userId="a6c40eeacb61fb23" providerId="LiveId" clId="{581E21A2-39BD-4D44-A5A2-6ED28863CF50}" dt="2021-05-11T06:12:56.729" v="304" actId="26606"/>
          <ac:grpSpMkLst>
            <pc:docMk/>
            <pc:sldMk cId="2651266139" sldId="268"/>
            <ac:grpSpMk id="110" creationId="{80E95A5C-1E97-41C3-9DEC-245FF6DEBF1F}"/>
          </ac:grpSpMkLst>
        </pc:grpChg>
        <pc:grpChg chg="add">
          <ac:chgData name="Damian Kurpiewski" userId="a6c40eeacb61fb23" providerId="LiveId" clId="{581E21A2-39BD-4D44-A5A2-6ED28863CF50}" dt="2021-05-11T06:12:56.729" v="304" actId="26606"/>
          <ac:grpSpMkLst>
            <pc:docMk/>
            <pc:sldMk cId="2651266139" sldId="268"/>
            <ac:grpSpMk id="120" creationId="{A58DCE86-9AE1-46D1-96D6-04B8B3EDF6FA}"/>
          </ac:grpSpMkLst>
        </pc:grpChg>
        <pc:grpChg chg="add">
          <ac:chgData name="Damian Kurpiewski" userId="a6c40eeacb61fb23" providerId="LiveId" clId="{581E21A2-39BD-4D44-A5A2-6ED28863CF50}" dt="2021-05-11T06:12:56.729" v="304" actId="26606"/>
          <ac:grpSpMkLst>
            <pc:docMk/>
            <pc:sldMk cId="2651266139" sldId="268"/>
            <ac:grpSpMk id="171" creationId="{23B58CC6-A99E-43AF-A467-256F19287FB8}"/>
          </ac:grpSpMkLst>
        </pc:grpChg>
        <pc:graphicFrameChg chg="add">
          <ac:chgData name="Damian Kurpiewski" userId="a6c40eeacb61fb23" providerId="LiveId" clId="{581E21A2-39BD-4D44-A5A2-6ED28863CF50}" dt="2021-05-11T06:12:56.729" v="304" actId="26606"/>
          <ac:graphicFrameMkLst>
            <pc:docMk/>
            <pc:sldMk cId="2651266139" sldId="268"/>
            <ac:graphicFrameMk id="160" creationId="{0C289365-E967-4A9C-BC6B-00D8B0EE5B88}"/>
          </ac:graphicFrameMkLst>
        </pc:graphicFrameChg>
      </pc:sldChg>
      <pc:sldChg chg="addSp delSp modSp mod setBg setClrOvrMap">
        <pc:chgData name="Damian Kurpiewski" userId="a6c40eeacb61fb23" providerId="LiveId" clId="{581E21A2-39BD-4D44-A5A2-6ED28863CF50}" dt="2021-05-11T06:17:24.864" v="351"/>
        <pc:sldMkLst>
          <pc:docMk/>
          <pc:sldMk cId="2982963110" sldId="270"/>
        </pc:sldMkLst>
        <pc:spChg chg="add del">
          <ac:chgData name="Damian Kurpiewski" userId="a6c40eeacb61fb23" providerId="LiveId" clId="{581E21A2-39BD-4D44-A5A2-6ED28863CF50}" dt="2021-05-11T06:16:29.147" v="344" actId="26606"/>
          <ac:spMkLst>
            <pc:docMk/>
            <pc:sldMk cId="2982963110" sldId="270"/>
            <ac:spMk id="106" creationId="{C5E6CFF1-2F42-4E10-9A97-F116F46F53FE}"/>
          </ac:spMkLst>
        </pc:spChg>
        <pc:spChg chg="add">
          <ac:chgData name="Damian Kurpiewski" userId="a6c40eeacb61fb23" providerId="LiveId" clId="{581E21A2-39BD-4D44-A5A2-6ED28863CF50}" dt="2021-05-11T06:16:29.171" v="345" actId="26606"/>
          <ac:spMkLst>
            <pc:docMk/>
            <pc:sldMk cId="2982963110" sldId="270"/>
            <ac:spMk id="107" creationId="{C5E6CFF1-2F42-4E10-9A97-F116F46F53FE}"/>
          </ac:spMkLst>
        </pc:spChg>
        <pc:spChg chg="mod">
          <ac:chgData name="Damian Kurpiewski" userId="a6c40eeacb61fb23" providerId="LiveId" clId="{581E21A2-39BD-4D44-A5A2-6ED28863CF50}" dt="2021-05-11T06:16:29.171" v="345" actId="26606"/>
          <ac:spMkLst>
            <pc:docMk/>
            <pc:sldMk cId="2982963110" sldId="270"/>
            <ac:spMk id="163" creationId="{00000000-0000-0000-0000-000000000000}"/>
          </ac:spMkLst>
        </pc:spChg>
        <pc:spChg chg="del mod">
          <ac:chgData name="Damian Kurpiewski" userId="a6c40eeacb61fb23" providerId="LiveId" clId="{581E21A2-39BD-4D44-A5A2-6ED28863CF50}" dt="2021-05-11T06:16:29.171" v="345" actId="26606"/>
          <ac:spMkLst>
            <pc:docMk/>
            <pc:sldMk cId="2982963110" sldId="270"/>
            <ac:spMk id="164" creationId="{00000000-0000-0000-0000-000000000000}"/>
          </ac:spMkLst>
        </pc:spChg>
        <pc:graphicFrameChg chg="add mod">
          <ac:chgData name="Damian Kurpiewski" userId="a6c40eeacb61fb23" providerId="LiveId" clId="{581E21A2-39BD-4D44-A5A2-6ED28863CF50}" dt="2021-05-11T06:17:24.864" v="351"/>
          <ac:graphicFrameMkLst>
            <pc:docMk/>
            <pc:sldMk cId="2982963110" sldId="270"/>
            <ac:graphicFrameMk id="168" creationId="{38145181-8BEC-46D2-98A7-9B03AACBE4F7}"/>
          </ac:graphicFrameMkLst>
        </pc:graphicFrameChg>
        <pc:picChg chg="add del">
          <ac:chgData name="Damian Kurpiewski" userId="a6c40eeacb61fb23" providerId="LiveId" clId="{581E21A2-39BD-4D44-A5A2-6ED28863CF50}" dt="2021-05-11T06:16:29.147" v="344" actId="26606"/>
          <ac:picMkLst>
            <pc:docMk/>
            <pc:sldMk cId="2982963110" sldId="270"/>
            <ac:picMk id="166" creationId="{F5B18620-107D-4BED-9395-F578E4A34D48}"/>
          </ac:picMkLst>
        </pc:picChg>
        <pc:picChg chg="add mod">
          <ac:chgData name="Damian Kurpiewski" userId="a6c40eeacb61fb23" providerId="LiveId" clId="{581E21A2-39BD-4D44-A5A2-6ED28863CF50}" dt="2021-05-11T06:16:43.552" v="347" actId="27614"/>
          <ac:picMkLst>
            <pc:docMk/>
            <pc:sldMk cId="2982963110" sldId="270"/>
            <ac:picMk id="167" creationId="{65F139D8-BB80-4D14-A6C0-DAB442529F35}"/>
          </ac:picMkLst>
        </pc:picChg>
        <pc:cxnChg chg="add del">
          <ac:chgData name="Damian Kurpiewski" userId="a6c40eeacb61fb23" providerId="LiveId" clId="{581E21A2-39BD-4D44-A5A2-6ED28863CF50}" dt="2021-05-11T06:16:29.147" v="344" actId="26606"/>
          <ac:cxnSpMkLst>
            <pc:docMk/>
            <pc:sldMk cId="2982963110" sldId="270"/>
            <ac:cxnSpMk id="108" creationId="{67182200-4859-4C8D-BCBB-55B245C28BA3}"/>
          </ac:cxnSpMkLst>
        </pc:cxnChg>
        <pc:cxnChg chg="add">
          <ac:chgData name="Damian Kurpiewski" userId="a6c40eeacb61fb23" providerId="LiveId" clId="{581E21A2-39BD-4D44-A5A2-6ED28863CF50}" dt="2021-05-11T06:16:29.171" v="345" actId="26606"/>
          <ac:cxnSpMkLst>
            <pc:docMk/>
            <pc:sldMk cId="2982963110" sldId="270"/>
            <ac:cxnSpMk id="109" creationId="{67182200-4859-4C8D-BCBB-55B245C28BA3}"/>
          </ac:cxnSpMkLst>
        </pc:cxnChg>
      </pc:sldChg>
      <pc:sldChg chg="addSp modSp mod setBg setClrOvrMap">
        <pc:chgData name="Damian Kurpiewski" userId="a6c40eeacb61fb23" providerId="LiveId" clId="{581E21A2-39BD-4D44-A5A2-6ED28863CF50}" dt="2021-05-11T06:19:26.103" v="390" actId="1582"/>
        <pc:sldMkLst>
          <pc:docMk/>
          <pc:sldMk cId="120880884" sldId="272"/>
        </pc:sldMkLst>
        <pc:spChg chg="add">
          <ac:chgData name="Damian Kurpiewski" userId="a6c40eeacb61fb23" providerId="LiveId" clId="{581E21A2-39BD-4D44-A5A2-6ED28863CF50}" dt="2021-05-11T06:19:01.510" v="387" actId="26606"/>
          <ac:spMkLst>
            <pc:docMk/>
            <pc:sldMk cId="120880884" sldId="272"/>
            <ac:spMk id="111" creationId="{71B2258F-86CA-4D4D-8270-BC05FCDEBFB3}"/>
          </ac:spMkLst>
        </pc:spChg>
        <pc:spChg chg="mod">
          <ac:chgData name="Damian Kurpiewski" userId="a6c40eeacb61fb23" providerId="LiveId" clId="{581E21A2-39BD-4D44-A5A2-6ED28863CF50}" dt="2021-05-11T06:19:26.103" v="390" actId="1582"/>
          <ac:spMkLst>
            <pc:docMk/>
            <pc:sldMk cId="120880884" sldId="272"/>
            <ac:spMk id="169" creationId="{00000000-0000-0000-0000-000000000000}"/>
          </ac:spMkLst>
        </pc:spChg>
        <pc:picChg chg="add">
          <ac:chgData name="Damian Kurpiewski" userId="a6c40eeacb61fb23" providerId="LiveId" clId="{581E21A2-39BD-4D44-A5A2-6ED28863CF50}" dt="2021-05-11T06:19:01.510" v="387" actId="26606"/>
          <ac:picMkLst>
            <pc:docMk/>
            <pc:sldMk cId="120880884" sldId="272"/>
            <ac:picMk id="171" creationId="{EDCDE83F-015B-4193-93A5-FC9F57796C8B}"/>
          </ac:picMkLst>
        </pc:picChg>
      </pc:sldChg>
      <pc:sldChg chg="addSp modSp mod setBg setClrOvrMap">
        <pc:chgData name="Damian Kurpiewski" userId="a6c40eeacb61fb23" providerId="LiveId" clId="{581E21A2-39BD-4D44-A5A2-6ED28863CF50}" dt="2021-05-11T06:19:35.874" v="391" actId="26606"/>
        <pc:sldMkLst>
          <pc:docMk/>
          <pc:sldMk cId="3361226550" sldId="273"/>
        </pc:sldMkLst>
        <pc:spChg chg="add">
          <ac:chgData name="Damian Kurpiewski" userId="a6c40eeacb61fb23" providerId="LiveId" clId="{581E21A2-39BD-4D44-A5A2-6ED28863CF50}" dt="2021-05-11T06:19:35.874" v="391" actId="26606"/>
          <ac:spMkLst>
            <pc:docMk/>
            <pc:sldMk cId="3361226550" sldId="273"/>
            <ac:spMk id="114" creationId="{C5E6CFF1-2F42-4E10-9A97-F116F46F53FE}"/>
          </ac:spMkLst>
        </pc:spChg>
        <pc:spChg chg="mod">
          <ac:chgData name="Damian Kurpiewski" userId="a6c40eeacb61fb23" providerId="LiveId" clId="{581E21A2-39BD-4D44-A5A2-6ED28863CF50}" dt="2021-05-11T06:19:35.874" v="391" actId="26606"/>
          <ac:spMkLst>
            <pc:docMk/>
            <pc:sldMk cId="3361226550" sldId="273"/>
            <ac:spMk id="171" creationId="{00000000-0000-0000-0000-000000000000}"/>
          </ac:spMkLst>
        </pc:spChg>
        <pc:spChg chg="mod">
          <ac:chgData name="Damian Kurpiewski" userId="a6c40eeacb61fb23" providerId="LiveId" clId="{581E21A2-39BD-4D44-A5A2-6ED28863CF50}" dt="2021-05-11T06:19:35.874" v="391" actId="26606"/>
          <ac:spMkLst>
            <pc:docMk/>
            <pc:sldMk cId="3361226550" sldId="273"/>
            <ac:spMk id="172" creationId="{00000000-0000-0000-0000-000000000000}"/>
          </ac:spMkLst>
        </pc:spChg>
        <pc:picChg chg="add">
          <ac:chgData name="Damian Kurpiewski" userId="a6c40eeacb61fb23" providerId="LiveId" clId="{581E21A2-39BD-4D44-A5A2-6ED28863CF50}" dt="2021-05-11T06:19:35.874" v="391" actId="26606"/>
          <ac:picMkLst>
            <pc:docMk/>
            <pc:sldMk cId="3361226550" sldId="273"/>
            <ac:picMk id="174" creationId="{5065D323-F89D-40D8-ACED-1FCBA01D7AE4}"/>
          </ac:picMkLst>
        </pc:picChg>
        <pc:cxnChg chg="add">
          <ac:chgData name="Damian Kurpiewski" userId="a6c40eeacb61fb23" providerId="LiveId" clId="{581E21A2-39BD-4D44-A5A2-6ED28863CF50}" dt="2021-05-11T06:19:35.874" v="391" actId="26606"/>
          <ac:cxnSpMkLst>
            <pc:docMk/>
            <pc:sldMk cId="3361226550" sldId="273"/>
            <ac:cxnSpMk id="116" creationId="{67182200-4859-4C8D-BCBB-55B245C28BA3}"/>
          </ac:cxnSpMkLst>
        </pc:cxnChg>
      </pc:sldChg>
      <pc:sldChg chg="addSp delSp modSp mod setBg setClrOvrMap">
        <pc:chgData name="Damian Kurpiewski" userId="a6c40eeacb61fb23" providerId="LiveId" clId="{581E21A2-39BD-4D44-A5A2-6ED28863CF50}" dt="2021-05-11T06:19:55.825" v="394" actId="14100"/>
        <pc:sldMkLst>
          <pc:docMk/>
          <pc:sldMk cId="931884446" sldId="274"/>
        </pc:sldMkLst>
        <pc:spChg chg="add">
          <ac:chgData name="Damian Kurpiewski" userId="a6c40eeacb61fb23" providerId="LiveId" clId="{581E21A2-39BD-4D44-A5A2-6ED28863CF50}" dt="2021-05-11T06:19:43.943" v="392" actId="26606"/>
          <ac:spMkLst>
            <pc:docMk/>
            <pc:sldMk cId="931884446" sldId="274"/>
            <ac:spMk id="118" creationId="{C5E6CFF1-2F42-4E10-9A97-F116F46F53FE}"/>
          </ac:spMkLst>
        </pc:spChg>
        <pc:spChg chg="mod">
          <ac:chgData name="Damian Kurpiewski" userId="a6c40eeacb61fb23" providerId="LiveId" clId="{581E21A2-39BD-4D44-A5A2-6ED28863CF50}" dt="2021-05-11T06:19:43.943" v="392" actId="26606"/>
          <ac:spMkLst>
            <pc:docMk/>
            <pc:sldMk cId="931884446" sldId="274"/>
            <ac:spMk id="174" creationId="{00000000-0000-0000-0000-000000000000}"/>
          </ac:spMkLst>
        </pc:spChg>
        <pc:spChg chg="del">
          <ac:chgData name="Damian Kurpiewski" userId="a6c40eeacb61fb23" providerId="LiveId" clId="{581E21A2-39BD-4D44-A5A2-6ED28863CF50}" dt="2021-05-11T06:19:43.943" v="392" actId="26606"/>
          <ac:spMkLst>
            <pc:docMk/>
            <pc:sldMk cId="931884446" sldId="274"/>
            <ac:spMk id="175" creationId="{00000000-0000-0000-0000-000000000000}"/>
          </ac:spMkLst>
        </pc:spChg>
        <pc:graphicFrameChg chg="add mod">
          <ac:chgData name="Damian Kurpiewski" userId="a6c40eeacb61fb23" providerId="LiveId" clId="{581E21A2-39BD-4D44-A5A2-6ED28863CF50}" dt="2021-05-11T06:19:55.825" v="394" actId="14100"/>
          <ac:graphicFrameMkLst>
            <pc:docMk/>
            <pc:sldMk cId="931884446" sldId="274"/>
            <ac:graphicFrameMk id="177" creationId="{7B98F462-D6C6-4DF5-AD15-56049D66B3D2}"/>
          </ac:graphicFrameMkLst>
        </pc:graphicFrameChg>
        <pc:picChg chg="add">
          <ac:chgData name="Damian Kurpiewski" userId="a6c40eeacb61fb23" providerId="LiveId" clId="{581E21A2-39BD-4D44-A5A2-6ED28863CF50}" dt="2021-05-11T06:19:43.943" v="392" actId="26606"/>
          <ac:picMkLst>
            <pc:docMk/>
            <pc:sldMk cId="931884446" sldId="274"/>
            <ac:picMk id="178" creationId="{331CE11F-A36E-472D-9AD5-D5A74C75EFB3}"/>
          </ac:picMkLst>
        </pc:picChg>
        <pc:cxnChg chg="add">
          <ac:chgData name="Damian Kurpiewski" userId="a6c40eeacb61fb23" providerId="LiveId" clId="{581E21A2-39BD-4D44-A5A2-6ED28863CF50}" dt="2021-05-11T06:19:43.943" v="392" actId="26606"/>
          <ac:cxnSpMkLst>
            <pc:docMk/>
            <pc:sldMk cId="931884446" sldId="274"/>
            <ac:cxnSpMk id="120" creationId="{67182200-4859-4C8D-BCBB-55B245C28BA3}"/>
          </ac:cxnSpMkLst>
        </pc:cxnChg>
      </pc:sldChg>
      <pc:sldChg chg="addSp delSp modSp mod setBg setClrOvrMap">
        <pc:chgData name="Damian Kurpiewski" userId="a6c40eeacb61fb23" providerId="LiveId" clId="{581E21A2-39BD-4D44-A5A2-6ED28863CF50}" dt="2021-05-11T06:21:29.505" v="427" actId="20577"/>
        <pc:sldMkLst>
          <pc:docMk/>
          <pc:sldMk cId="954504503" sldId="276"/>
        </pc:sldMkLst>
        <pc:spChg chg="add">
          <ac:chgData name="Damian Kurpiewski" userId="a6c40eeacb61fb23" providerId="LiveId" clId="{581E21A2-39BD-4D44-A5A2-6ED28863CF50}" dt="2021-05-11T06:21:24.507" v="426" actId="26606"/>
          <ac:spMkLst>
            <pc:docMk/>
            <pc:sldMk cId="954504503" sldId="276"/>
            <ac:spMk id="125" creationId="{C5E6CFF1-2F42-4E10-9A97-F116F46F53FE}"/>
          </ac:spMkLst>
        </pc:spChg>
        <pc:spChg chg="mod">
          <ac:chgData name="Damian Kurpiewski" userId="a6c40eeacb61fb23" providerId="LiveId" clId="{581E21A2-39BD-4D44-A5A2-6ED28863CF50}" dt="2021-05-11T06:21:24.507" v="426" actId="26606"/>
          <ac:spMkLst>
            <pc:docMk/>
            <pc:sldMk cId="954504503" sldId="276"/>
            <ac:spMk id="181" creationId="{00000000-0000-0000-0000-000000000000}"/>
          </ac:spMkLst>
        </pc:spChg>
        <pc:spChg chg="del">
          <ac:chgData name="Damian Kurpiewski" userId="a6c40eeacb61fb23" providerId="LiveId" clId="{581E21A2-39BD-4D44-A5A2-6ED28863CF50}" dt="2021-05-11T06:21:24.507" v="426" actId="26606"/>
          <ac:spMkLst>
            <pc:docMk/>
            <pc:sldMk cId="954504503" sldId="276"/>
            <ac:spMk id="182" creationId="{00000000-0000-0000-0000-000000000000}"/>
          </ac:spMkLst>
        </pc:spChg>
        <pc:graphicFrameChg chg="add mod">
          <ac:chgData name="Damian Kurpiewski" userId="a6c40eeacb61fb23" providerId="LiveId" clId="{581E21A2-39BD-4D44-A5A2-6ED28863CF50}" dt="2021-05-11T06:21:29.505" v="427" actId="20577"/>
          <ac:graphicFrameMkLst>
            <pc:docMk/>
            <pc:sldMk cId="954504503" sldId="276"/>
            <ac:graphicFrameMk id="184" creationId="{A7B981EC-B6C5-405D-886A-AEACB67795C3}"/>
          </ac:graphicFrameMkLst>
        </pc:graphicFrameChg>
        <pc:picChg chg="add">
          <ac:chgData name="Damian Kurpiewski" userId="a6c40eeacb61fb23" providerId="LiveId" clId="{581E21A2-39BD-4D44-A5A2-6ED28863CF50}" dt="2021-05-11T06:21:24.507" v="426" actId="26606"/>
          <ac:picMkLst>
            <pc:docMk/>
            <pc:sldMk cId="954504503" sldId="276"/>
            <ac:picMk id="185" creationId="{57603A5C-D769-4182-8128-B75B19FF260D}"/>
          </ac:picMkLst>
        </pc:picChg>
        <pc:cxnChg chg="add">
          <ac:chgData name="Damian Kurpiewski" userId="a6c40eeacb61fb23" providerId="LiveId" clId="{581E21A2-39BD-4D44-A5A2-6ED28863CF50}" dt="2021-05-11T06:21:24.507" v="426" actId="26606"/>
          <ac:cxnSpMkLst>
            <pc:docMk/>
            <pc:sldMk cId="954504503" sldId="276"/>
            <ac:cxnSpMk id="127" creationId="{67182200-4859-4C8D-BCBB-55B245C28BA3}"/>
          </ac:cxnSpMkLst>
        </pc:cxnChg>
      </pc:sldChg>
      <pc:sldChg chg="addSp modSp mod setBg setClrOvrMap">
        <pc:chgData name="Damian Kurpiewski" userId="a6c40eeacb61fb23" providerId="LiveId" clId="{581E21A2-39BD-4D44-A5A2-6ED28863CF50}" dt="2021-05-11T06:22:52.393" v="456" actId="5793"/>
        <pc:sldMkLst>
          <pc:docMk/>
          <pc:sldMk cId="397682712" sldId="278"/>
        </pc:sldMkLst>
        <pc:spChg chg="mod">
          <ac:chgData name="Damian Kurpiewski" userId="a6c40eeacb61fb23" providerId="LiveId" clId="{581E21A2-39BD-4D44-A5A2-6ED28863CF50}" dt="2021-05-11T06:22:32.173" v="451" actId="26606"/>
          <ac:spMkLst>
            <pc:docMk/>
            <pc:sldMk cId="397682712" sldId="278"/>
            <ac:spMk id="188" creationId="{00000000-0000-0000-0000-000000000000}"/>
          </ac:spMkLst>
        </pc:spChg>
        <pc:spChg chg="mod">
          <ac:chgData name="Damian Kurpiewski" userId="a6c40eeacb61fb23" providerId="LiveId" clId="{581E21A2-39BD-4D44-A5A2-6ED28863CF50}" dt="2021-05-11T06:22:52.393" v="456" actId="5793"/>
          <ac:spMkLst>
            <pc:docMk/>
            <pc:sldMk cId="397682712" sldId="278"/>
            <ac:spMk id="189" creationId="{00000000-0000-0000-0000-000000000000}"/>
          </ac:spMkLst>
        </pc:spChg>
        <pc:spChg chg="add">
          <ac:chgData name="Damian Kurpiewski" userId="a6c40eeacb61fb23" providerId="LiveId" clId="{581E21A2-39BD-4D44-A5A2-6ED28863CF50}" dt="2021-05-11T06:22:32.173" v="451" actId="26606"/>
          <ac:spMkLst>
            <pc:docMk/>
            <pc:sldMk cId="397682712" sldId="278"/>
            <ac:spMk id="195" creationId="{C5E6CFF1-2F42-4E10-9A97-F116F46F53FE}"/>
          </ac:spMkLst>
        </pc:spChg>
        <pc:picChg chg="add">
          <ac:chgData name="Damian Kurpiewski" userId="a6c40eeacb61fb23" providerId="LiveId" clId="{581E21A2-39BD-4D44-A5A2-6ED28863CF50}" dt="2021-05-11T06:22:32.173" v="451" actId="26606"/>
          <ac:picMkLst>
            <pc:docMk/>
            <pc:sldMk cId="397682712" sldId="278"/>
            <ac:picMk id="191" creationId="{080154F0-B15F-4BAB-98FE-D13C20570B8F}"/>
          </ac:picMkLst>
        </pc:picChg>
        <pc:cxnChg chg="add">
          <ac:chgData name="Damian Kurpiewski" userId="a6c40eeacb61fb23" providerId="LiveId" clId="{581E21A2-39BD-4D44-A5A2-6ED28863CF50}" dt="2021-05-11T06:22:32.173" v="451" actId="26606"/>
          <ac:cxnSpMkLst>
            <pc:docMk/>
            <pc:sldMk cId="397682712" sldId="278"/>
            <ac:cxnSpMk id="197" creationId="{67182200-4859-4C8D-BCBB-55B245C28BA3}"/>
          </ac:cxnSpMkLst>
        </pc:cxnChg>
      </pc:sldChg>
      <pc:sldChg chg="addSp modSp mod setBg">
        <pc:chgData name="Damian Kurpiewski" userId="a6c40eeacb61fb23" providerId="LiveId" clId="{581E21A2-39BD-4D44-A5A2-6ED28863CF50}" dt="2021-05-11T06:01:10.815" v="206"/>
        <pc:sldMkLst>
          <pc:docMk/>
          <pc:sldMk cId="2463762611" sldId="344"/>
        </pc:sldMkLst>
        <pc:spChg chg="mod">
          <ac:chgData name="Damian Kurpiewski" userId="a6c40eeacb61fb23" providerId="LiveId" clId="{581E21A2-39BD-4D44-A5A2-6ED28863CF50}" dt="2021-05-11T05:59:38.329" v="160" actId="26606"/>
          <ac:spMkLst>
            <pc:docMk/>
            <pc:sldMk cId="2463762611" sldId="344"/>
            <ac:spMk id="2" creationId="{00000000-0000-0000-0000-000000000000}"/>
          </ac:spMkLst>
        </pc:spChg>
        <pc:spChg chg="mod">
          <ac:chgData name="Damian Kurpiewski" userId="a6c40eeacb61fb23" providerId="LiveId" clId="{581E21A2-39BD-4D44-A5A2-6ED28863CF50}" dt="2021-05-11T06:01:10.815" v="206"/>
          <ac:spMkLst>
            <pc:docMk/>
            <pc:sldMk cId="2463762611" sldId="344"/>
            <ac:spMk id="3" creationId="{00000000-0000-0000-0000-000000000000}"/>
          </ac:spMkLst>
        </pc:spChg>
        <pc:spChg chg="add">
          <ac:chgData name="Damian Kurpiewski" userId="a6c40eeacb61fb23" providerId="LiveId" clId="{581E21A2-39BD-4D44-A5A2-6ED28863CF50}" dt="2021-05-11T05:59:38.329" v="160" actId="26606"/>
          <ac:spMkLst>
            <pc:docMk/>
            <pc:sldMk cId="2463762611" sldId="344"/>
            <ac:spMk id="8" creationId="{84697CDA-BDB7-4883-B48B-1D4EDB2F0E93}"/>
          </ac:spMkLst>
        </pc:spChg>
        <pc:spChg chg="add">
          <ac:chgData name="Damian Kurpiewski" userId="a6c40eeacb61fb23" providerId="LiveId" clId="{581E21A2-39BD-4D44-A5A2-6ED28863CF50}" dt="2021-05-11T05:59:38.329" v="160" actId="26606"/>
          <ac:spMkLst>
            <pc:docMk/>
            <pc:sldMk cId="2463762611" sldId="344"/>
            <ac:spMk id="10" creationId="{6295B176-FA0E-4B6A-A190-5E2E82BEA57A}"/>
          </ac:spMkLst>
        </pc:spChg>
        <pc:spChg chg="add">
          <ac:chgData name="Damian Kurpiewski" userId="a6c40eeacb61fb23" providerId="LiveId" clId="{581E21A2-39BD-4D44-A5A2-6ED28863CF50}" dt="2021-05-11T05:59:38.329" v="160" actId="26606"/>
          <ac:spMkLst>
            <pc:docMk/>
            <pc:sldMk cId="2463762611" sldId="344"/>
            <ac:spMk id="12" creationId="{48F779DE-4744-42D6-9C74-33EC94460CCC}"/>
          </ac:spMkLst>
        </pc:spChg>
      </pc:sldChg>
      <pc:sldChg chg="del">
        <pc:chgData name="Damian Kurpiewski" userId="a6c40eeacb61fb23" providerId="LiveId" clId="{581E21A2-39BD-4D44-A5A2-6ED28863CF50}" dt="2021-05-11T06:10:47.820" v="245" actId="47"/>
        <pc:sldMkLst>
          <pc:docMk/>
          <pc:sldMk cId="3579075276" sldId="345"/>
        </pc:sldMkLst>
      </pc:sldChg>
      <pc:sldChg chg="del">
        <pc:chgData name="Damian Kurpiewski" userId="a6c40eeacb61fb23" providerId="LiveId" clId="{581E21A2-39BD-4D44-A5A2-6ED28863CF50}" dt="2021-05-11T06:14:46.430" v="322" actId="47"/>
        <pc:sldMkLst>
          <pc:docMk/>
          <pc:sldMk cId="2539991508" sldId="346"/>
        </pc:sldMkLst>
      </pc:sldChg>
      <pc:sldChg chg="del">
        <pc:chgData name="Damian Kurpiewski" userId="a6c40eeacb61fb23" providerId="LiveId" clId="{581E21A2-39BD-4D44-A5A2-6ED28863CF50}" dt="2021-05-11T06:18:36.988" v="382" actId="47"/>
        <pc:sldMkLst>
          <pc:docMk/>
          <pc:sldMk cId="1463758503" sldId="347"/>
        </pc:sldMkLst>
      </pc:sldChg>
      <pc:sldChg chg="del">
        <pc:chgData name="Damian Kurpiewski" userId="a6c40eeacb61fb23" providerId="LiveId" clId="{581E21A2-39BD-4D44-A5A2-6ED28863CF50}" dt="2021-05-11T06:20:47.240" v="405" actId="47"/>
        <pc:sldMkLst>
          <pc:docMk/>
          <pc:sldMk cId="1272633263" sldId="348"/>
        </pc:sldMkLst>
      </pc:sldChg>
      <pc:sldChg chg="del">
        <pc:chgData name="Damian Kurpiewski" userId="a6c40eeacb61fb23" providerId="LiveId" clId="{581E21A2-39BD-4D44-A5A2-6ED28863CF50}" dt="2021-05-11T06:21:56.200" v="439" actId="47"/>
        <pc:sldMkLst>
          <pc:docMk/>
          <pc:sldMk cId="1840232949" sldId="349"/>
        </pc:sldMkLst>
      </pc:sldChg>
      <pc:sldChg chg="addSp delSp modSp mod setBg setClrOvrMap">
        <pc:chgData name="Damian Kurpiewski" userId="a6c40eeacb61fb23" providerId="LiveId" clId="{581E21A2-39BD-4D44-A5A2-6ED28863CF50}" dt="2021-05-11T06:24:32.398" v="467" actId="20577"/>
        <pc:sldMkLst>
          <pc:docMk/>
          <pc:sldMk cId="4096892793" sldId="350"/>
        </pc:sldMkLst>
        <pc:spChg chg="mod">
          <ac:chgData name="Damian Kurpiewski" userId="a6c40eeacb61fb23" providerId="LiveId" clId="{581E21A2-39BD-4D44-A5A2-6ED28863CF50}" dt="2021-05-11T06:24:23.291" v="463" actId="26606"/>
          <ac:spMkLst>
            <pc:docMk/>
            <pc:sldMk cId="4096892793" sldId="350"/>
            <ac:spMk id="2" creationId="{00000000-0000-0000-0000-000000000000}"/>
          </ac:spMkLst>
        </pc:spChg>
        <pc:spChg chg="add del mod">
          <ac:chgData name="Damian Kurpiewski" userId="a6c40eeacb61fb23" providerId="LiveId" clId="{581E21A2-39BD-4D44-A5A2-6ED28863CF50}" dt="2021-05-11T06:24:23.295" v="464" actId="26606"/>
          <ac:spMkLst>
            <pc:docMk/>
            <pc:sldMk cId="4096892793" sldId="350"/>
            <ac:spMk id="3" creationId="{00000000-0000-0000-0000-000000000000}"/>
          </ac:spMkLst>
        </pc:spChg>
        <pc:spChg chg="add del">
          <ac:chgData name="Damian Kurpiewski" userId="a6c40eeacb61fb23" providerId="LiveId" clId="{581E21A2-39BD-4D44-A5A2-6ED28863CF50}" dt="2021-05-11T06:24:23.295" v="464" actId="26606"/>
          <ac:spMkLst>
            <pc:docMk/>
            <pc:sldMk cId="4096892793" sldId="350"/>
            <ac:spMk id="8" creationId="{AD72D4D1-076F-49D3-9889-EFC4F6D7CA66}"/>
          </ac:spMkLst>
        </pc:spChg>
        <pc:spChg chg="add del">
          <ac:chgData name="Damian Kurpiewski" userId="a6c40eeacb61fb23" providerId="LiveId" clId="{581E21A2-39BD-4D44-A5A2-6ED28863CF50}" dt="2021-05-11T06:23:10.835" v="458" actId="26606"/>
          <ac:spMkLst>
            <pc:docMk/>
            <pc:sldMk cId="4096892793" sldId="350"/>
            <ac:spMk id="10" creationId="{C5E6CFF1-2F42-4E10-9A97-F116F46F53FE}"/>
          </ac:spMkLst>
        </pc:spChg>
        <pc:spChg chg="add">
          <ac:chgData name="Damian Kurpiewski" userId="a6c40eeacb61fb23" providerId="LiveId" clId="{581E21A2-39BD-4D44-A5A2-6ED28863CF50}" dt="2021-05-11T06:24:23.295" v="464" actId="26606"/>
          <ac:spMkLst>
            <pc:docMk/>
            <pc:sldMk cId="4096892793" sldId="350"/>
            <ac:spMk id="13" creationId="{AD72D4D1-076F-49D3-9889-EFC4F6D7CA66}"/>
          </ac:spMkLst>
        </pc:spChg>
        <pc:spChg chg="add del">
          <ac:chgData name="Damian Kurpiewski" userId="a6c40eeacb61fb23" providerId="LiveId" clId="{581E21A2-39BD-4D44-A5A2-6ED28863CF50}" dt="2021-05-11T06:24:11.802" v="461" actId="26606"/>
          <ac:spMkLst>
            <pc:docMk/>
            <pc:sldMk cId="4096892793" sldId="350"/>
            <ac:spMk id="14" creationId="{A7AE9375-4664-4DB2-922D-2782A6E439AC}"/>
          </ac:spMkLst>
        </pc:spChg>
        <pc:spChg chg="add del">
          <ac:chgData name="Damian Kurpiewski" userId="a6c40eeacb61fb23" providerId="LiveId" clId="{581E21A2-39BD-4D44-A5A2-6ED28863CF50}" dt="2021-05-11T06:24:11.802" v="461" actId="26606"/>
          <ac:spMkLst>
            <pc:docMk/>
            <pc:sldMk cId="4096892793" sldId="350"/>
            <ac:spMk id="18" creationId="{9DD005C1-8C51-42D6-9BEE-B9B83849743D}"/>
          </ac:spMkLst>
        </pc:spChg>
        <pc:spChg chg="add del">
          <ac:chgData name="Damian Kurpiewski" userId="a6c40eeacb61fb23" providerId="LiveId" clId="{581E21A2-39BD-4D44-A5A2-6ED28863CF50}" dt="2021-05-11T06:24:23.291" v="463" actId="26606"/>
          <ac:spMkLst>
            <pc:docMk/>
            <pc:sldMk cId="4096892793" sldId="350"/>
            <ac:spMk id="20" creationId="{C5E6CFF1-2F42-4E10-9A97-F116F46F53FE}"/>
          </ac:spMkLst>
        </pc:spChg>
        <pc:spChg chg="add del">
          <ac:chgData name="Damian Kurpiewski" userId="a6c40eeacb61fb23" providerId="LiveId" clId="{581E21A2-39BD-4D44-A5A2-6ED28863CF50}" dt="2021-05-11T06:24:23.291" v="463" actId="26606"/>
          <ac:spMkLst>
            <pc:docMk/>
            <pc:sldMk cId="4096892793" sldId="350"/>
            <ac:spMk id="23" creationId="{00000000-0000-0000-0000-000000000000}"/>
          </ac:spMkLst>
        </pc:spChg>
        <pc:spChg chg="add mod">
          <ac:chgData name="Damian Kurpiewski" userId="a6c40eeacb61fb23" providerId="LiveId" clId="{581E21A2-39BD-4D44-A5A2-6ED28863CF50}" dt="2021-05-11T06:24:32.398" v="467" actId="20577"/>
          <ac:spMkLst>
            <pc:docMk/>
            <pc:sldMk cId="4096892793" sldId="350"/>
            <ac:spMk id="25" creationId="{00000000-0000-0000-0000-000000000000}"/>
          </ac:spMkLst>
        </pc:spChg>
        <pc:graphicFrameChg chg="add del">
          <ac:chgData name="Damian Kurpiewski" userId="a6c40eeacb61fb23" providerId="LiveId" clId="{581E21A2-39BD-4D44-A5A2-6ED28863CF50}" dt="2021-05-11T06:23:10.835" v="458" actId="26606"/>
          <ac:graphicFrameMkLst>
            <pc:docMk/>
            <pc:sldMk cId="4096892793" sldId="350"/>
            <ac:graphicFrameMk id="5" creationId="{0EC75FCB-CF6F-4598-A6AD-BAB0E57C7A73}"/>
          </ac:graphicFrameMkLst>
        </pc:graphicFrameChg>
        <pc:graphicFrameChg chg="add del">
          <ac:chgData name="Damian Kurpiewski" userId="a6c40eeacb61fb23" providerId="LiveId" clId="{581E21A2-39BD-4D44-A5A2-6ED28863CF50}" dt="2021-05-11T06:24:11.802" v="461" actId="26606"/>
          <ac:graphicFrameMkLst>
            <pc:docMk/>
            <pc:sldMk cId="4096892793" sldId="350"/>
            <ac:graphicFrameMk id="11" creationId="{235BB246-C0B9-46A8-B3D5-3D3720E92B99}"/>
          </ac:graphicFrameMkLst>
        </pc:graphicFrameChg>
        <pc:picChg chg="add del">
          <ac:chgData name="Damian Kurpiewski" userId="a6c40eeacb61fb23" providerId="LiveId" clId="{581E21A2-39BD-4D44-A5A2-6ED28863CF50}" dt="2021-05-11T06:23:10.835" v="458" actId="26606"/>
          <ac:picMkLst>
            <pc:docMk/>
            <pc:sldMk cId="4096892793" sldId="350"/>
            <ac:picMk id="6" creationId="{2EB5FDE6-095D-4EEA-9102-F86CF3CAD92A}"/>
          </ac:picMkLst>
        </pc:picChg>
        <pc:picChg chg="add del">
          <ac:chgData name="Damian Kurpiewski" userId="a6c40eeacb61fb23" providerId="LiveId" clId="{581E21A2-39BD-4D44-A5A2-6ED28863CF50}" dt="2021-05-11T06:24:23.291" v="463" actId="26606"/>
          <ac:picMkLst>
            <pc:docMk/>
            <pc:sldMk cId="4096892793" sldId="350"/>
            <ac:picMk id="21" creationId="{A8F4BEBE-9CBE-48D4-A53A-7E52FB5CD260}"/>
          </ac:picMkLst>
        </pc:picChg>
        <pc:cxnChg chg="add del">
          <ac:chgData name="Damian Kurpiewski" userId="a6c40eeacb61fb23" providerId="LiveId" clId="{581E21A2-39BD-4D44-A5A2-6ED28863CF50}" dt="2021-05-11T06:24:23.295" v="464" actId="26606"/>
          <ac:cxnSpMkLst>
            <pc:docMk/>
            <pc:sldMk cId="4096892793" sldId="350"/>
            <ac:cxnSpMk id="7" creationId="{2D72A2C9-F3CA-4216-8BAD-FA4C970C3C4E}"/>
          </ac:cxnSpMkLst>
        </pc:cxnChg>
        <pc:cxnChg chg="add del">
          <ac:chgData name="Damian Kurpiewski" userId="a6c40eeacb61fb23" providerId="LiveId" clId="{581E21A2-39BD-4D44-A5A2-6ED28863CF50}" dt="2021-05-11T06:23:10.835" v="458" actId="26606"/>
          <ac:cxnSpMkLst>
            <pc:docMk/>
            <pc:sldMk cId="4096892793" sldId="350"/>
            <ac:cxnSpMk id="12" creationId="{67182200-4859-4C8D-BCBB-55B245C28BA3}"/>
          </ac:cxnSpMkLst>
        </pc:cxnChg>
        <pc:cxnChg chg="add">
          <ac:chgData name="Damian Kurpiewski" userId="a6c40eeacb61fb23" providerId="LiveId" clId="{581E21A2-39BD-4D44-A5A2-6ED28863CF50}" dt="2021-05-11T06:24:23.295" v="464" actId="26606"/>
          <ac:cxnSpMkLst>
            <pc:docMk/>
            <pc:sldMk cId="4096892793" sldId="350"/>
            <ac:cxnSpMk id="15" creationId="{2D72A2C9-F3CA-4216-8BAD-FA4C970C3C4E}"/>
          </ac:cxnSpMkLst>
        </pc:cxnChg>
        <pc:cxnChg chg="add del">
          <ac:chgData name="Damian Kurpiewski" userId="a6c40eeacb61fb23" providerId="LiveId" clId="{581E21A2-39BD-4D44-A5A2-6ED28863CF50}" dt="2021-05-11T06:24:11.802" v="461" actId="26606"/>
          <ac:cxnSpMkLst>
            <pc:docMk/>
            <pc:sldMk cId="4096892793" sldId="350"/>
            <ac:cxnSpMk id="16" creationId="{EE504C98-6397-41C1-A8D8-2D9C4ED307E0}"/>
          </ac:cxnSpMkLst>
        </pc:cxnChg>
        <pc:cxnChg chg="add del">
          <ac:chgData name="Damian Kurpiewski" userId="a6c40eeacb61fb23" providerId="LiveId" clId="{581E21A2-39BD-4D44-A5A2-6ED28863CF50}" dt="2021-05-11T06:24:23.291" v="463" actId="26606"/>
          <ac:cxnSpMkLst>
            <pc:docMk/>
            <pc:sldMk cId="4096892793" sldId="350"/>
            <ac:cxnSpMk id="22" creationId="{67182200-4859-4C8D-BCBB-55B245C28BA3}"/>
          </ac:cxnSpMkLst>
        </pc:cxnChg>
      </pc:sldChg>
      <pc:sldChg chg="del">
        <pc:chgData name="Damian Kurpiewski" userId="a6c40eeacb61fb23" providerId="LiveId" clId="{581E21A2-39BD-4D44-A5A2-6ED28863CF50}" dt="2021-05-11T06:25:33.677" v="480" actId="47"/>
        <pc:sldMkLst>
          <pc:docMk/>
          <pc:sldMk cId="1439466780" sldId="351"/>
        </pc:sldMkLst>
      </pc:sldChg>
      <pc:sldChg chg="addSp modSp mod modMedia setBg">
        <pc:chgData name="Damian Kurpiewski" userId="a6c40eeacb61fb23" providerId="LiveId" clId="{581E21A2-39BD-4D44-A5A2-6ED28863CF50}" dt="2021-05-11T05:52:26.553" v="39" actId="1076"/>
        <pc:sldMkLst>
          <pc:docMk/>
          <pc:sldMk cId="727708771" sldId="352"/>
        </pc:sldMkLst>
        <pc:spChg chg="mod">
          <ac:chgData name="Damian Kurpiewski" userId="a6c40eeacb61fb23" providerId="LiveId" clId="{581E21A2-39BD-4D44-A5A2-6ED28863CF50}" dt="2021-05-11T05:52:10.143" v="37" actId="113"/>
          <ac:spMkLst>
            <pc:docMk/>
            <pc:sldMk cId="727708771" sldId="352"/>
            <ac:spMk id="2" creationId="{14C5F29E-D285-8246-A8A2-6CD6C9903ECF}"/>
          </ac:spMkLst>
        </pc:spChg>
        <pc:spChg chg="mod">
          <ac:chgData name="Damian Kurpiewski" userId="a6c40eeacb61fb23" providerId="LiveId" clId="{581E21A2-39BD-4D44-A5A2-6ED28863CF50}" dt="2021-05-11T05:52:04.312" v="34" actId="113"/>
          <ac:spMkLst>
            <pc:docMk/>
            <pc:sldMk cId="727708771" sldId="352"/>
            <ac:spMk id="3" creationId="{C286FA05-415A-9942-81F7-F6E9249CAC44}"/>
          </ac:spMkLst>
        </pc:spChg>
        <pc:spChg chg="add">
          <ac:chgData name="Damian Kurpiewski" userId="a6c40eeacb61fb23" providerId="LiveId" clId="{581E21A2-39BD-4D44-A5A2-6ED28863CF50}" dt="2021-05-11T05:51:19.543" v="27" actId="26606"/>
          <ac:spMkLst>
            <pc:docMk/>
            <pc:sldMk cId="727708771" sldId="352"/>
            <ac:spMk id="9" creationId="{C1DD1A8A-57D5-4A81-AD04-532B043C5611}"/>
          </ac:spMkLst>
        </pc:spChg>
        <pc:spChg chg="add">
          <ac:chgData name="Damian Kurpiewski" userId="a6c40eeacb61fb23" providerId="LiveId" clId="{581E21A2-39BD-4D44-A5A2-6ED28863CF50}" dt="2021-05-11T05:51:19.543" v="27" actId="26606"/>
          <ac:spMkLst>
            <pc:docMk/>
            <pc:sldMk cId="727708771" sldId="352"/>
            <ac:spMk id="11" creationId="{007891EC-4501-44ED-A8C8-B11B6DB767AB}"/>
          </ac:spMkLst>
        </pc:spChg>
        <pc:picChg chg="add mod">
          <ac:chgData name="Damian Kurpiewski" userId="a6c40eeacb61fb23" providerId="LiveId" clId="{581E21A2-39BD-4D44-A5A2-6ED28863CF50}" dt="2021-05-11T05:51:53.344" v="31" actId="27614"/>
          <ac:picMkLst>
            <pc:docMk/>
            <pc:sldMk cId="727708771" sldId="352"/>
            <ac:picMk id="5" creationId="{E5BD4184-EA0F-4524-A44F-84FF30160357}"/>
          </ac:picMkLst>
        </pc:picChg>
        <pc:picChg chg="add mod">
          <ac:chgData name="Damian Kurpiewski" userId="a6c40eeacb61fb23" providerId="LiveId" clId="{581E21A2-39BD-4D44-A5A2-6ED28863CF50}" dt="2021-05-11T05:52:26.553" v="39" actId="1076"/>
          <ac:picMkLst>
            <pc:docMk/>
            <pc:sldMk cId="727708771" sldId="352"/>
            <ac:picMk id="7" creationId="{B47B47ED-2223-486B-BD2F-3C2C8CD12291}"/>
          </ac:picMkLst>
        </pc:picChg>
      </pc:sldChg>
      <pc:sldChg chg="addSp modSp mod setBg">
        <pc:chgData name="Damian Kurpiewski" userId="a6c40eeacb61fb23" providerId="LiveId" clId="{581E21A2-39BD-4D44-A5A2-6ED28863CF50}" dt="2021-05-11T06:01:03.223" v="205" actId="114"/>
        <pc:sldMkLst>
          <pc:docMk/>
          <pc:sldMk cId="3710467946" sldId="354"/>
        </pc:sldMkLst>
        <pc:spChg chg="mod">
          <ac:chgData name="Damian Kurpiewski" userId="a6c40eeacb61fb23" providerId="LiveId" clId="{581E21A2-39BD-4D44-A5A2-6ED28863CF50}" dt="2021-05-11T05:59:54.923" v="162" actId="26606"/>
          <ac:spMkLst>
            <pc:docMk/>
            <pc:sldMk cId="3710467946" sldId="354"/>
            <ac:spMk id="2" creationId="{00000000-0000-0000-0000-000000000000}"/>
          </ac:spMkLst>
        </pc:spChg>
        <pc:spChg chg="mod">
          <ac:chgData name="Damian Kurpiewski" userId="a6c40eeacb61fb23" providerId="LiveId" clId="{581E21A2-39BD-4D44-A5A2-6ED28863CF50}" dt="2021-05-11T06:01:03.223" v="205" actId="114"/>
          <ac:spMkLst>
            <pc:docMk/>
            <pc:sldMk cId="3710467946" sldId="354"/>
            <ac:spMk id="3" creationId="{00000000-0000-0000-0000-000000000000}"/>
          </ac:spMkLst>
        </pc:spChg>
        <pc:spChg chg="add">
          <ac:chgData name="Damian Kurpiewski" userId="a6c40eeacb61fb23" providerId="LiveId" clId="{581E21A2-39BD-4D44-A5A2-6ED28863CF50}" dt="2021-05-11T05:59:54.923" v="162" actId="26606"/>
          <ac:spMkLst>
            <pc:docMk/>
            <pc:sldMk cId="3710467946" sldId="354"/>
            <ac:spMk id="8" creationId="{84697CDA-BDB7-4883-B48B-1D4EDB2F0E93}"/>
          </ac:spMkLst>
        </pc:spChg>
        <pc:spChg chg="add">
          <ac:chgData name="Damian Kurpiewski" userId="a6c40eeacb61fb23" providerId="LiveId" clId="{581E21A2-39BD-4D44-A5A2-6ED28863CF50}" dt="2021-05-11T05:59:54.923" v="162" actId="26606"/>
          <ac:spMkLst>
            <pc:docMk/>
            <pc:sldMk cId="3710467946" sldId="354"/>
            <ac:spMk id="10" creationId="{7E9FF7ED-C67F-4E8D-8157-6BB83D644C93}"/>
          </ac:spMkLst>
        </pc:spChg>
        <pc:spChg chg="add">
          <ac:chgData name="Damian Kurpiewski" userId="a6c40eeacb61fb23" providerId="LiveId" clId="{581E21A2-39BD-4D44-A5A2-6ED28863CF50}" dt="2021-05-11T05:59:54.923" v="162" actId="26606"/>
          <ac:spMkLst>
            <pc:docMk/>
            <pc:sldMk cId="3710467946" sldId="354"/>
            <ac:spMk id="12" creationId="{9A36BEEB-EAB3-44BC-BC82-10039F230F20}"/>
          </ac:spMkLst>
        </pc:spChg>
      </pc:sldChg>
      <pc:sldChg chg="modSp del mod">
        <pc:chgData name="Damian Kurpiewski" userId="a6c40eeacb61fb23" providerId="LiveId" clId="{581E21A2-39BD-4D44-A5A2-6ED28863CF50}" dt="2021-05-11T06:12:31.398" v="302" actId="47"/>
        <pc:sldMkLst>
          <pc:docMk/>
          <pc:sldMk cId="609727360" sldId="355"/>
        </pc:sldMkLst>
        <pc:spChg chg="mod">
          <ac:chgData name="Damian Kurpiewski" userId="a6c40eeacb61fb23" providerId="LiveId" clId="{581E21A2-39BD-4D44-A5A2-6ED28863CF50}" dt="2021-05-10T07:45:08.462" v="9" actId="20577"/>
          <ac:spMkLst>
            <pc:docMk/>
            <pc:sldMk cId="609727360" sldId="355"/>
            <ac:spMk id="2" creationId="{00000000-0000-0000-0000-000000000000}"/>
          </ac:spMkLst>
        </pc:spChg>
      </pc:sldChg>
      <pc:sldChg chg="addSp delSp modSp mod setBg">
        <pc:chgData name="Damian Kurpiewski" userId="a6c40eeacb61fb23" providerId="LiveId" clId="{581E21A2-39BD-4D44-A5A2-6ED28863CF50}" dt="2021-05-11T06:07:16.848" v="219" actId="113"/>
        <pc:sldMkLst>
          <pc:docMk/>
          <pc:sldMk cId="3512015910" sldId="356"/>
        </pc:sldMkLst>
        <pc:spChg chg="mod">
          <ac:chgData name="Damian Kurpiewski" userId="a6c40eeacb61fb23" providerId="LiveId" clId="{581E21A2-39BD-4D44-A5A2-6ED28863CF50}" dt="2021-05-11T06:06:28.636" v="210" actId="26606"/>
          <ac:spMkLst>
            <pc:docMk/>
            <pc:sldMk cId="3512015910" sldId="356"/>
            <ac:spMk id="2" creationId="{52F9F66F-1221-2847-ABC4-F6C5AA90A4D7}"/>
          </ac:spMkLst>
        </pc:spChg>
        <pc:spChg chg="mod">
          <ac:chgData name="Damian Kurpiewski" userId="a6c40eeacb61fb23" providerId="LiveId" clId="{581E21A2-39BD-4D44-A5A2-6ED28863CF50}" dt="2021-05-11T06:07:16.848" v="219" actId="113"/>
          <ac:spMkLst>
            <pc:docMk/>
            <pc:sldMk cId="3512015910" sldId="356"/>
            <ac:spMk id="3" creationId="{4CF5BF6A-848D-9448-B8A7-26B7AA5E5B87}"/>
          </ac:spMkLst>
        </pc:spChg>
        <pc:spChg chg="add del">
          <ac:chgData name="Damian Kurpiewski" userId="a6c40eeacb61fb23" providerId="LiveId" clId="{581E21A2-39BD-4D44-A5A2-6ED28863CF50}" dt="2021-05-11T06:06:28.610" v="209" actId="26606"/>
          <ac:spMkLst>
            <pc:docMk/>
            <pc:sldMk cId="3512015910" sldId="356"/>
            <ac:spMk id="8" creationId="{081EA652-8C6A-4E69-BEB9-170809474553}"/>
          </ac:spMkLst>
        </pc:spChg>
        <pc:spChg chg="add del">
          <ac:chgData name="Damian Kurpiewski" userId="a6c40eeacb61fb23" providerId="LiveId" clId="{581E21A2-39BD-4D44-A5A2-6ED28863CF50}" dt="2021-05-11T06:06:28.610" v="209" actId="26606"/>
          <ac:spMkLst>
            <pc:docMk/>
            <pc:sldMk cId="3512015910" sldId="356"/>
            <ac:spMk id="10" creationId="{A4026A73-1F7F-49F2-B319-8CA3B3D53269}"/>
          </ac:spMkLst>
        </pc:spChg>
        <pc:spChg chg="add del">
          <ac:chgData name="Damian Kurpiewski" userId="a6c40eeacb61fb23" providerId="LiveId" clId="{581E21A2-39BD-4D44-A5A2-6ED28863CF50}" dt="2021-05-11T06:06:28.610" v="209" actId="26606"/>
          <ac:spMkLst>
            <pc:docMk/>
            <pc:sldMk cId="3512015910" sldId="356"/>
            <ac:spMk id="12" creationId="{5298780A-33B9-4EA2-8F67-DE68AD62841B}"/>
          </ac:spMkLst>
        </pc:spChg>
        <pc:spChg chg="add del">
          <ac:chgData name="Damian Kurpiewski" userId="a6c40eeacb61fb23" providerId="LiveId" clId="{581E21A2-39BD-4D44-A5A2-6ED28863CF50}" dt="2021-05-11T06:06:28.610" v="209" actId="26606"/>
          <ac:spMkLst>
            <pc:docMk/>
            <pc:sldMk cId="3512015910" sldId="356"/>
            <ac:spMk id="14" creationId="{7F488E8B-4E1E-4402-8935-D4E6C02615C7}"/>
          </ac:spMkLst>
        </pc:spChg>
        <pc:spChg chg="add">
          <ac:chgData name="Damian Kurpiewski" userId="a6c40eeacb61fb23" providerId="LiveId" clId="{581E21A2-39BD-4D44-A5A2-6ED28863CF50}" dt="2021-05-11T06:06:28.636" v="210" actId="26606"/>
          <ac:spMkLst>
            <pc:docMk/>
            <pc:sldMk cId="3512015910" sldId="356"/>
            <ac:spMk id="18" creationId="{081EA652-8C6A-4E69-BEB9-170809474553}"/>
          </ac:spMkLst>
        </pc:spChg>
        <pc:spChg chg="add">
          <ac:chgData name="Damian Kurpiewski" userId="a6c40eeacb61fb23" providerId="LiveId" clId="{581E21A2-39BD-4D44-A5A2-6ED28863CF50}" dt="2021-05-11T06:06:28.636" v="210" actId="26606"/>
          <ac:spMkLst>
            <pc:docMk/>
            <pc:sldMk cId="3512015910" sldId="356"/>
            <ac:spMk id="19" creationId="{5298780A-33B9-4EA2-8F67-DE68AD62841B}"/>
          </ac:spMkLst>
        </pc:spChg>
        <pc:spChg chg="add">
          <ac:chgData name="Damian Kurpiewski" userId="a6c40eeacb61fb23" providerId="LiveId" clId="{581E21A2-39BD-4D44-A5A2-6ED28863CF50}" dt="2021-05-11T06:06:28.636" v="210" actId="26606"/>
          <ac:spMkLst>
            <pc:docMk/>
            <pc:sldMk cId="3512015910" sldId="356"/>
            <ac:spMk id="20" creationId="{7F488E8B-4E1E-4402-8935-D4E6C02615C7}"/>
          </ac:spMkLst>
        </pc:spChg>
        <pc:cxnChg chg="add del">
          <ac:chgData name="Damian Kurpiewski" userId="a6c40eeacb61fb23" providerId="LiveId" clId="{581E21A2-39BD-4D44-A5A2-6ED28863CF50}" dt="2021-05-11T06:06:28.610" v="209" actId="26606"/>
          <ac:cxnSpMkLst>
            <pc:docMk/>
            <pc:sldMk cId="3512015910" sldId="356"/>
            <ac:cxnSpMk id="16" creationId="{23AAC9B5-8015-485C-ACF9-A750390E9A56}"/>
          </ac:cxnSpMkLst>
        </pc:cxnChg>
        <pc:cxnChg chg="add">
          <ac:chgData name="Damian Kurpiewski" userId="a6c40eeacb61fb23" providerId="LiveId" clId="{581E21A2-39BD-4D44-A5A2-6ED28863CF50}" dt="2021-05-11T06:06:28.636" v="210" actId="26606"/>
          <ac:cxnSpMkLst>
            <pc:docMk/>
            <pc:sldMk cId="3512015910" sldId="356"/>
            <ac:cxnSpMk id="21" creationId="{23AAC9B5-8015-485C-ACF9-A750390E9A56}"/>
          </ac:cxnSpMkLst>
        </pc:cxnChg>
      </pc:sldChg>
      <pc:sldChg chg="addSp modSp mod setBg">
        <pc:chgData name="Damian Kurpiewski" userId="a6c40eeacb61fb23" providerId="LiveId" clId="{581E21A2-39BD-4D44-A5A2-6ED28863CF50}" dt="2021-05-11T05:58:37.845" v="154" actId="403"/>
        <pc:sldMkLst>
          <pc:docMk/>
          <pc:sldMk cId="1493323755" sldId="357"/>
        </pc:sldMkLst>
        <pc:spChg chg="mod">
          <ac:chgData name="Damian Kurpiewski" userId="a6c40eeacb61fb23" providerId="LiveId" clId="{581E21A2-39BD-4D44-A5A2-6ED28863CF50}" dt="2021-05-11T05:58:20.097" v="149" actId="26606"/>
          <ac:spMkLst>
            <pc:docMk/>
            <pc:sldMk cId="1493323755" sldId="357"/>
            <ac:spMk id="2" creationId="{3635EA37-5E89-4E0E-B266-FB23C07A465E}"/>
          </ac:spMkLst>
        </pc:spChg>
        <pc:spChg chg="mod">
          <ac:chgData name="Damian Kurpiewski" userId="a6c40eeacb61fb23" providerId="LiveId" clId="{581E21A2-39BD-4D44-A5A2-6ED28863CF50}" dt="2021-05-11T05:58:37.845" v="154" actId="403"/>
          <ac:spMkLst>
            <pc:docMk/>
            <pc:sldMk cId="1493323755" sldId="357"/>
            <ac:spMk id="3" creationId="{8DFE7B8B-486A-4800-8F73-A3E2B5AC4672}"/>
          </ac:spMkLst>
        </pc:spChg>
        <pc:spChg chg="add">
          <ac:chgData name="Damian Kurpiewski" userId="a6c40eeacb61fb23" providerId="LiveId" clId="{581E21A2-39BD-4D44-A5A2-6ED28863CF50}" dt="2021-05-11T05:58:20.097" v="149" actId="26606"/>
          <ac:spMkLst>
            <pc:docMk/>
            <pc:sldMk cId="1493323755" sldId="357"/>
            <ac:spMk id="8" creationId="{081EA652-8C6A-4E69-BEB9-170809474553}"/>
          </ac:spMkLst>
        </pc:spChg>
        <pc:spChg chg="add">
          <ac:chgData name="Damian Kurpiewski" userId="a6c40eeacb61fb23" providerId="LiveId" clId="{581E21A2-39BD-4D44-A5A2-6ED28863CF50}" dt="2021-05-11T05:58:20.097" v="149" actId="26606"/>
          <ac:spMkLst>
            <pc:docMk/>
            <pc:sldMk cId="1493323755" sldId="357"/>
            <ac:spMk id="10" creationId="{5298780A-33B9-4EA2-8F67-DE68AD62841B}"/>
          </ac:spMkLst>
        </pc:spChg>
        <pc:spChg chg="add">
          <ac:chgData name="Damian Kurpiewski" userId="a6c40eeacb61fb23" providerId="LiveId" clId="{581E21A2-39BD-4D44-A5A2-6ED28863CF50}" dt="2021-05-11T05:58:20.097" v="149" actId="26606"/>
          <ac:spMkLst>
            <pc:docMk/>
            <pc:sldMk cId="1493323755" sldId="357"/>
            <ac:spMk id="12" creationId="{7F488E8B-4E1E-4402-8935-D4E6C02615C7}"/>
          </ac:spMkLst>
        </pc:spChg>
        <pc:cxnChg chg="add">
          <ac:chgData name="Damian Kurpiewski" userId="a6c40eeacb61fb23" providerId="LiveId" clId="{581E21A2-39BD-4D44-A5A2-6ED28863CF50}" dt="2021-05-11T05:58:20.097" v="149" actId="26606"/>
          <ac:cxnSpMkLst>
            <pc:docMk/>
            <pc:sldMk cId="1493323755" sldId="357"/>
            <ac:cxnSpMk id="14" creationId="{23AAC9B5-8015-485C-ACF9-A750390E9A56}"/>
          </ac:cxnSpMkLst>
        </pc:cxnChg>
      </pc:sldChg>
      <pc:sldChg chg="modSp mod">
        <pc:chgData name="Damian Kurpiewski" userId="a6c40eeacb61fb23" providerId="LiveId" clId="{581E21A2-39BD-4D44-A5A2-6ED28863CF50}" dt="2021-05-11T05:59:06.903" v="157" actId="122"/>
        <pc:sldMkLst>
          <pc:docMk/>
          <pc:sldMk cId="869798777" sldId="358"/>
        </pc:sldMkLst>
        <pc:spChg chg="mod">
          <ac:chgData name="Damian Kurpiewski" userId="a6c40eeacb61fb23" providerId="LiveId" clId="{581E21A2-39BD-4D44-A5A2-6ED28863CF50}" dt="2021-05-11T05:59:06.903" v="157" actId="122"/>
          <ac:spMkLst>
            <pc:docMk/>
            <pc:sldMk cId="869798777" sldId="358"/>
            <ac:spMk id="2" creationId="{AFFFAB89-39D1-433E-AD98-EA411BCCB2E9}"/>
          </ac:spMkLst>
        </pc:spChg>
      </pc:sldChg>
      <pc:sldChg chg="modSp mod">
        <pc:chgData name="Damian Kurpiewski" userId="a6c40eeacb61fb23" providerId="LiveId" clId="{581E21A2-39BD-4D44-A5A2-6ED28863CF50}" dt="2021-05-11T05:59:11.079" v="158" actId="122"/>
        <pc:sldMkLst>
          <pc:docMk/>
          <pc:sldMk cId="530639792" sldId="359"/>
        </pc:sldMkLst>
        <pc:spChg chg="mod">
          <ac:chgData name="Damian Kurpiewski" userId="a6c40eeacb61fb23" providerId="LiveId" clId="{581E21A2-39BD-4D44-A5A2-6ED28863CF50}" dt="2021-05-11T05:59:11.079" v="158" actId="122"/>
          <ac:spMkLst>
            <pc:docMk/>
            <pc:sldMk cId="530639792" sldId="359"/>
            <ac:spMk id="2" creationId="{AFFFAB89-39D1-433E-AD98-EA411BCCB2E9}"/>
          </ac:spMkLst>
        </pc:spChg>
      </pc:sldChg>
      <pc:sldChg chg="modSp mod">
        <pc:chgData name="Damian Kurpiewski" userId="a6c40eeacb61fb23" providerId="LiveId" clId="{581E21A2-39BD-4D44-A5A2-6ED28863CF50}" dt="2021-05-11T05:59:14.237" v="159" actId="122"/>
        <pc:sldMkLst>
          <pc:docMk/>
          <pc:sldMk cId="3389520035" sldId="360"/>
        </pc:sldMkLst>
        <pc:spChg chg="mod">
          <ac:chgData name="Damian Kurpiewski" userId="a6c40eeacb61fb23" providerId="LiveId" clId="{581E21A2-39BD-4D44-A5A2-6ED28863CF50}" dt="2021-05-11T05:59:14.237" v="159" actId="122"/>
          <ac:spMkLst>
            <pc:docMk/>
            <pc:sldMk cId="3389520035" sldId="360"/>
            <ac:spMk id="2" creationId="{AFFFAB89-39D1-433E-AD98-EA411BCCB2E9}"/>
          </ac:spMkLst>
        </pc:spChg>
      </pc:sldChg>
      <pc:sldChg chg="modSp">
        <pc:chgData name="Damian Kurpiewski" userId="a6c40eeacb61fb23" providerId="LiveId" clId="{581E21A2-39BD-4D44-A5A2-6ED28863CF50}" dt="2021-05-11T06:13:46.624" v="305" actId="114"/>
        <pc:sldMkLst>
          <pc:docMk/>
          <pc:sldMk cId="3981010182" sldId="361"/>
        </pc:sldMkLst>
        <pc:spChg chg="mod">
          <ac:chgData name="Damian Kurpiewski" userId="a6c40eeacb61fb23" providerId="LiveId" clId="{581E21A2-39BD-4D44-A5A2-6ED28863CF50}" dt="2021-05-11T06:13:46.624" v="305" actId="114"/>
          <ac:spMkLst>
            <pc:docMk/>
            <pc:sldMk cId="3981010182" sldId="361"/>
            <ac:spMk id="3" creationId="{57050ED2-7743-4B99-B820-A7C8356FCBE3}"/>
          </ac:spMkLst>
        </pc:spChg>
      </pc:sldChg>
      <pc:sldChg chg="addSp modSp mod setBg">
        <pc:chgData name="Damian Kurpiewski" userId="a6c40eeacb61fb23" providerId="LiveId" clId="{581E21A2-39BD-4D44-A5A2-6ED28863CF50}" dt="2021-05-11T06:17:51.766" v="356" actId="114"/>
        <pc:sldMkLst>
          <pc:docMk/>
          <pc:sldMk cId="2733270744" sldId="362"/>
        </pc:sldMkLst>
        <pc:spChg chg="mod">
          <ac:chgData name="Damian Kurpiewski" userId="a6c40eeacb61fb23" providerId="LiveId" clId="{581E21A2-39BD-4D44-A5A2-6ED28863CF50}" dt="2021-05-11T06:17:37.622" v="352" actId="26606"/>
          <ac:spMkLst>
            <pc:docMk/>
            <pc:sldMk cId="2733270744" sldId="362"/>
            <ac:spMk id="2" creationId="{7F4B303B-D143-4CB6-BC09-CF2797EF4FC2}"/>
          </ac:spMkLst>
        </pc:spChg>
        <pc:spChg chg="mod">
          <ac:chgData name="Damian Kurpiewski" userId="a6c40eeacb61fb23" providerId="LiveId" clId="{581E21A2-39BD-4D44-A5A2-6ED28863CF50}" dt="2021-05-11T06:17:51.766" v="356" actId="114"/>
          <ac:spMkLst>
            <pc:docMk/>
            <pc:sldMk cId="2733270744" sldId="362"/>
            <ac:spMk id="3" creationId="{E931D3F1-0A39-422A-BE81-E4DADFEFECC6}"/>
          </ac:spMkLst>
        </pc:spChg>
        <pc:spChg chg="add">
          <ac:chgData name="Damian Kurpiewski" userId="a6c40eeacb61fb23" providerId="LiveId" clId="{581E21A2-39BD-4D44-A5A2-6ED28863CF50}" dt="2021-05-11T06:17:37.622" v="352" actId="26606"/>
          <ac:spMkLst>
            <pc:docMk/>
            <pc:sldMk cId="2733270744" sldId="362"/>
            <ac:spMk id="8" creationId="{081EA652-8C6A-4E69-BEB9-170809474553}"/>
          </ac:spMkLst>
        </pc:spChg>
        <pc:spChg chg="add">
          <ac:chgData name="Damian Kurpiewski" userId="a6c40eeacb61fb23" providerId="LiveId" clId="{581E21A2-39BD-4D44-A5A2-6ED28863CF50}" dt="2021-05-11T06:17:37.622" v="352" actId="26606"/>
          <ac:spMkLst>
            <pc:docMk/>
            <pc:sldMk cId="2733270744" sldId="362"/>
            <ac:spMk id="10" creationId="{5298780A-33B9-4EA2-8F67-DE68AD62841B}"/>
          </ac:spMkLst>
        </pc:spChg>
        <pc:spChg chg="add">
          <ac:chgData name="Damian Kurpiewski" userId="a6c40eeacb61fb23" providerId="LiveId" clId="{581E21A2-39BD-4D44-A5A2-6ED28863CF50}" dt="2021-05-11T06:17:37.622" v="352" actId="26606"/>
          <ac:spMkLst>
            <pc:docMk/>
            <pc:sldMk cId="2733270744" sldId="362"/>
            <ac:spMk id="12" creationId="{7F488E8B-4E1E-4402-8935-D4E6C02615C7}"/>
          </ac:spMkLst>
        </pc:spChg>
        <pc:cxnChg chg="add">
          <ac:chgData name="Damian Kurpiewski" userId="a6c40eeacb61fb23" providerId="LiveId" clId="{581E21A2-39BD-4D44-A5A2-6ED28863CF50}" dt="2021-05-11T06:17:37.622" v="352" actId="26606"/>
          <ac:cxnSpMkLst>
            <pc:docMk/>
            <pc:sldMk cId="2733270744" sldId="362"/>
            <ac:cxnSpMk id="14" creationId="{23AAC9B5-8015-485C-ACF9-A750390E9A56}"/>
          </ac:cxnSpMkLst>
        </pc:cxnChg>
      </pc:sldChg>
      <pc:sldChg chg="del">
        <pc:chgData name="Damian Kurpiewski" userId="a6c40eeacb61fb23" providerId="LiveId" clId="{581E21A2-39BD-4D44-A5A2-6ED28863CF50}" dt="2021-05-11T06:15:51.200" v="341" actId="47"/>
        <pc:sldMkLst>
          <pc:docMk/>
          <pc:sldMk cId="3363338274" sldId="363"/>
        </pc:sldMkLst>
      </pc:sldChg>
      <pc:sldChg chg="del">
        <pc:chgData name="Damian Kurpiewski" userId="a6c40eeacb61fb23" providerId="LiveId" clId="{581E21A2-39BD-4D44-A5A2-6ED28863CF50}" dt="2021-05-11T06:18:51.159" v="386" actId="47"/>
        <pc:sldMkLst>
          <pc:docMk/>
          <pc:sldMk cId="1379758778" sldId="364"/>
        </pc:sldMkLst>
      </pc:sldChg>
      <pc:sldChg chg="del">
        <pc:chgData name="Damian Kurpiewski" userId="a6c40eeacb61fb23" providerId="LiveId" clId="{581E21A2-39BD-4D44-A5A2-6ED28863CF50}" dt="2021-05-11T06:22:18.728" v="450" actId="47"/>
        <pc:sldMkLst>
          <pc:docMk/>
          <pc:sldMk cId="3502543293" sldId="365"/>
        </pc:sldMkLst>
      </pc:sldChg>
      <pc:sldChg chg="del">
        <pc:chgData name="Damian Kurpiewski" userId="a6c40eeacb61fb23" providerId="LiveId" clId="{581E21A2-39BD-4D44-A5A2-6ED28863CF50}" dt="2021-05-11T06:21:14.849" v="425" actId="47"/>
        <pc:sldMkLst>
          <pc:docMk/>
          <pc:sldMk cId="1178306138" sldId="366"/>
        </pc:sldMkLst>
      </pc:sldChg>
      <pc:sldChg chg="del">
        <pc:chgData name="Damian Kurpiewski" userId="a6c40eeacb61fb23" providerId="LiveId" clId="{581E21A2-39BD-4D44-A5A2-6ED28863CF50}" dt="2021-05-11T06:25:54.382" v="490" actId="47"/>
        <pc:sldMkLst>
          <pc:docMk/>
          <pc:sldMk cId="207079520" sldId="367"/>
        </pc:sldMkLst>
      </pc:sldChg>
      <pc:sldChg chg="addSp delSp modSp mod setBg">
        <pc:chgData name="Damian Kurpiewski" userId="a6c40eeacb61fb23" providerId="LiveId" clId="{581E21A2-39BD-4D44-A5A2-6ED28863CF50}" dt="2021-05-11T06:24:58.470" v="471" actId="403"/>
        <pc:sldMkLst>
          <pc:docMk/>
          <pc:sldMk cId="4203645142" sldId="368"/>
        </pc:sldMkLst>
        <pc:spChg chg="mod">
          <ac:chgData name="Damian Kurpiewski" userId="a6c40eeacb61fb23" providerId="LiveId" clId="{581E21A2-39BD-4D44-A5A2-6ED28863CF50}" dt="2021-05-11T06:24:50.074" v="470" actId="26606"/>
          <ac:spMkLst>
            <pc:docMk/>
            <pc:sldMk cId="4203645142" sldId="368"/>
            <ac:spMk id="2" creationId="{7CC0FF3A-D3F5-460A-99AE-E91A268E2507}"/>
          </ac:spMkLst>
        </pc:spChg>
        <pc:spChg chg="mod">
          <ac:chgData name="Damian Kurpiewski" userId="a6c40eeacb61fb23" providerId="LiveId" clId="{581E21A2-39BD-4D44-A5A2-6ED28863CF50}" dt="2021-05-11T06:24:58.470" v="471" actId="403"/>
          <ac:spMkLst>
            <pc:docMk/>
            <pc:sldMk cId="4203645142" sldId="368"/>
            <ac:spMk id="3" creationId="{7E9DFC1C-599B-423E-AF97-360163BCC899}"/>
          </ac:spMkLst>
        </pc:spChg>
        <pc:spChg chg="add del">
          <ac:chgData name="Damian Kurpiewski" userId="a6c40eeacb61fb23" providerId="LiveId" clId="{581E21A2-39BD-4D44-A5A2-6ED28863CF50}" dt="2021-05-11T06:24:50.052" v="469" actId="26606"/>
          <ac:spMkLst>
            <pc:docMk/>
            <pc:sldMk cId="4203645142" sldId="368"/>
            <ac:spMk id="8" creationId="{081EA652-8C6A-4E69-BEB9-170809474553}"/>
          </ac:spMkLst>
        </pc:spChg>
        <pc:spChg chg="add del">
          <ac:chgData name="Damian Kurpiewski" userId="a6c40eeacb61fb23" providerId="LiveId" clId="{581E21A2-39BD-4D44-A5A2-6ED28863CF50}" dt="2021-05-11T06:24:50.052" v="469" actId="26606"/>
          <ac:spMkLst>
            <pc:docMk/>
            <pc:sldMk cId="4203645142" sldId="368"/>
            <ac:spMk id="10" creationId="{5298780A-33B9-4EA2-8F67-DE68AD62841B}"/>
          </ac:spMkLst>
        </pc:spChg>
        <pc:spChg chg="add del">
          <ac:chgData name="Damian Kurpiewski" userId="a6c40eeacb61fb23" providerId="LiveId" clId="{581E21A2-39BD-4D44-A5A2-6ED28863CF50}" dt="2021-05-11T06:24:50.052" v="469" actId="26606"/>
          <ac:spMkLst>
            <pc:docMk/>
            <pc:sldMk cId="4203645142" sldId="368"/>
            <ac:spMk id="12" creationId="{7F488E8B-4E1E-4402-8935-D4E6C02615C7}"/>
          </ac:spMkLst>
        </pc:spChg>
        <pc:spChg chg="add">
          <ac:chgData name="Damian Kurpiewski" userId="a6c40eeacb61fb23" providerId="LiveId" clId="{581E21A2-39BD-4D44-A5A2-6ED28863CF50}" dt="2021-05-11T06:24:50.074" v="470" actId="26606"/>
          <ac:spMkLst>
            <pc:docMk/>
            <pc:sldMk cId="4203645142" sldId="368"/>
            <ac:spMk id="15" creationId="{081EA652-8C6A-4E69-BEB9-170809474553}"/>
          </ac:spMkLst>
        </pc:spChg>
        <pc:spChg chg="add">
          <ac:chgData name="Damian Kurpiewski" userId="a6c40eeacb61fb23" providerId="LiveId" clId="{581E21A2-39BD-4D44-A5A2-6ED28863CF50}" dt="2021-05-11T06:24:50.074" v="470" actId="26606"/>
          <ac:spMkLst>
            <pc:docMk/>
            <pc:sldMk cId="4203645142" sldId="368"/>
            <ac:spMk id="16" creationId="{5298780A-33B9-4EA2-8F67-DE68AD62841B}"/>
          </ac:spMkLst>
        </pc:spChg>
        <pc:spChg chg="add">
          <ac:chgData name="Damian Kurpiewski" userId="a6c40eeacb61fb23" providerId="LiveId" clId="{581E21A2-39BD-4D44-A5A2-6ED28863CF50}" dt="2021-05-11T06:24:50.074" v="470" actId="26606"/>
          <ac:spMkLst>
            <pc:docMk/>
            <pc:sldMk cId="4203645142" sldId="368"/>
            <ac:spMk id="17" creationId="{7F488E8B-4E1E-4402-8935-D4E6C02615C7}"/>
          </ac:spMkLst>
        </pc:spChg>
        <pc:cxnChg chg="add">
          <ac:chgData name="Damian Kurpiewski" userId="a6c40eeacb61fb23" providerId="LiveId" clId="{581E21A2-39BD-4D44-A5A2-6ED28863CF50}" dt="2021-05-11T06:24:50.074" v="470" actId="26606"/>
          <ac:cxnSpMkLst>
            <pc:docMk/>
            <pc:sldMk cId="4203645142" sldId="368"/>
            <ac:cxnSpMk id="14" creationId="{23AAC9B5-8015-485C-ACF9-A750390E9A56}"/>
          </ac:cxnSpMkLst>
        </pc:cxnChg>
      </pc:sldChg>
      <pc:sldChg chg="modSp mod">
        <pc:chgData name="Damian Kurpiewski" userId="a6c40eeacb61fb23" providerId="LiveId" clId="{581E21A2-39BD-4D44-A5A2-6ED28863CF50}" dt="2021-05-11T06:20:08.616" v="395" actId="122"/>
        <pc:sldMkLst>
          <pc:docMk/>
          <pc:sldMk cId="1643401565" sldId="369"/>
        </pc:sldMkLst>
        <pc:spChg chg="mod">
          <ac:chgData name="Damian Kurpiewski" userId="a6c40eeacb61fb23" providerId="LiveId" clId="{581E21A2-39BD-4D44-A5A2-6ED28863CF50}" dt="2021-05-11T06:20:08.616" v="395" actId="122"/>
          <ac:spMkLst>
            <pc:docMk/>
            <pc:sldMk cId="1643401565" sldId="369"/>
            <ac:spMk id="2" creationId="{AFFFAB89-39D1-433E-AD98-EA411BCCB2E9}"/>
          </ac:spMkLst>
        </pc:spChg>
      </pc:sldChg>
      <pc:sldChg chg="modSp mod">
        <pc:chgData name="Damian Kurpiewski" userId="a6c40eeacb61fb23" providerId="LiveId" clId="{581E21A2-39BD-4D44-A5A2-6ED28863CF50}" dt="2021-05-11T06:20:10.970" v="396" actId="122"/>
        <pc:sldMkLst>
          <pc:docMk/>
          <pc:sldMk cId="1923514680" sldId="370"/>
        </pc:sldMkLst>
        <pc:spChg chg="mod">
          <ac:chgData name="Damian Kurpiewski" userId="a6c40eeacb61fb23" providerId="LiveId" clId="{581E21A2-39BD-4D44-A5A2-6ED28863CF50}" dt="2021-05-11T06:20:10.970" v="396" actId="122"/>
          <ac:spMkLst>
            <pc:docMk/>
            <pc:sldMk cId="1923514680" sldId="370"/>
            <ac:spMk id="2" creationId="{AFFFAB89-39D1-433E-AD98-EA411BCCB2E9}"/>
          </ac:spMkLst>
        </pc:spChg>
      </pc:sldChg>
      <pc:sldChg chg="modSp mod">
        <pc:chgData name="Damian Kurpiewski" userId="a6c40eeacb61fb23" providerId="LiveId" clId="{581E21A2-39BD-4D44-A5A2-6ED28863CF50}" dt="2021-05-11T06:20:13.273" v="397" actId="122"/>
        <pc:sldMkLst>
          <pc:docMk/>
          <pc:sldMk cId="1672660087" sldId="371"/>
        </pc:sldMkLst>
        <pc:spChg chg="mod">
          <ac:chgData name="Damian Kurpiewski" userId="a6c40eeacb61fb23" providerId="LiveId" clId="{581E21A2-39BD-4D44-A5A2-6ED28863CF50}" dt="2021-05-11T06:20:13.273" v="397" actId="122"/>
          <ac:spMkLst>
            <pc:docMk/>
            <pc:sldMk cId="1672660087" sldId="371"/>
            <ac:spMk id="2" creationId="{AFFFAB89-39D1-433E-AD98-EA411BCCB2E9}"/>
          </ac:spMkLst>
        </pc:spChg>
      </pc:sldChg>
      <pc:sldChg chg="addSp modSp add mod ord">
        <pc:chgData name="Damian Kurpiewski" userId="a6c40eeacb61fb23" providerId="LiveId" clId="{581E21A2-39BD-4D44-A5A2-6ED28863CF50}" dt="2021-05-11T06:10:55.019" v="255" actId="20577"/>
        <pc:sldMkLst>
          <pc:docMk/>
          <pc:sldMk cId="1906217393" sldId="372"/>
        </pc:sldMkLst>
        <pc:spChg chg="mod">
          <ac:chgData name="Damian Kurpiewski" userId="a6c40eeacb61fb23" providerId="LiveId" clId="{581E21A2-39BD-4D44-A5A2-6ED28863CF50}" dt="2021-05-11T06:10:55.019" v="255" actId="20577"/>
          <ac:spMkLst>
            <pc:docMk/>
            <pc:sldMk cId="1906217393" sldId="372"/>
            <ac:spMk id="3" creationId="{00000000-0000-0000-0000-000000000000}"/>
          </ac:spMkLst>
        </pc:spChg>
        <pc:spChg chg="add mod">
          <ac:chgData name="Damian Kurpiewski" userId="a6c40eeacb61fb23" providerId="LiveId" clId="{581E21A2-39BD-4D44-A5A2-6ED28863CF50}" dt="2021-05-11T06:10:34.899" v="241" actId="114"/>
          <ac:spMkLst>
            <pc:docMk/>
            <pc:sldMk cId="1906217393" sldId="372"/>
            <ac:spMk id="7" creationId="{FC9ED3FC-43FB-4731-9A0D-131BC7F5C178}"/>
          </ac:spMkLst>
        </pc:spChg>
      </pc:sldChg>
      <pc:sldChg chg="modSp add mod ord">
        <pc:chgData name="Damian Kurpiewski" userId="a6c40eeacb61fb23" providerId="LiveId" clId="{581E21A2-39BD-4D44-A5A2-6ED28863CF50}" dt="2021-05-11T06:12:26.867" v="301" actId="114"/>
        <pc:sldMkLst>
          <pc:docMk/>
          <pc:sldMk cId="958494343" sldId="373"/>
        </pc:sldMkLst>
        <pc:spChg chg="mod">
          <ac:chgData name="Damian Kurpiewski" userId="a6c40eeacb61fb23" providerId="LiveId" clId="{581E21A2-39BD-4D44-A5A2-6ED28863CF50}" dt="2021-05-11T06:12:26.867" v="301" actId="114"/>
          <ac:spMkLst>
            <pc:docMk/>
            <pc:sldMk cId="958494343" sldId="373"/>
            <ac:spMk id="3" creationId="{00000000-0000-0000-0000-000000000000}"/>
          </ac:spMkLst>
        </pc:spChg>
      </pc:sldChg>
      <pc:sldChg chg="modSp add mod ord">
        <pc:chgData name="Damian Kurpiewski" userId="a6c40eeacb61fb23" providerId="LiveId" clId="{581E21A2-39BD-4D44-A5A2-6ED28863CF50}" dt="2021-05-11T06:14:56.017" v="324" actId="27636"/>
        <pc:sldMkLst>
          <pc:docMk/>
          <pc:sldMk cId="50015717" sldId="374"/>
        </pc:sldMkLst>
        <pc:spChg chg="mod">
          <ac:chgData name="Damian Kurpiewski" userId="a6c40eeacb61fb23" providerId="LiveId" clId="{581E21A2-39BD-4D44-A5A2-6ED28863CF50}" dt="2021-05-11T06:14:32.167" v="317" actId="20577"/>
          <ac:spMkLst>
            <pc:docMk/>
            <pc:sldMk cId="50015717" sldId="374"/>
            <ac:spMk id="3" creationId="{00000000-0000-0000-0000-000000000000}"/>
          </ac:spMkLst>
        </pc:spChg>
        <pc:spChg chg="mod">
          <ac:chgData name="Damian Kurpiewski" userId="a6c40eeacb61fb23" providerId="LiveId" clId="{581E21A2-39BD-4D44-A5A2-6ED28863CF50}" dt="2021-05-11T06:14:56.017" v="324" actId="27636"/>
          <ac:spMkLst>
            <pc:docMk/>
            <pc:sldMk cId="50015717" sldId="374"/>
            <ac:spMk id="7" creationId="{FC9ED3FC-43FB-4731-9A0D-131BC7F5C178}"/>
          </ac:spMkLst>
        </pc:spChg>
      </pc:sldChg>
      <pc:sldChg chg="modSp add mod ord">
        <pc:chgData name="Damian Kurpiewski" userId="a6c40eeacb61fb23" providerId="LiveId" clId="{581E21A2-39BD-4D44-A5A2-6ED28863CF50}" dt="2021-05-11T06:16:02.942" v="342" actId="1076"/>
        <pc:sldMkLst>
          <pc:docMk/>
          <pc:sldMk cId="1109801248" sldId="375"/>
        </pc:sldMkLst>
        <pc:spChg chg="mod">
          <ac:chgData name="Damian Kurpiewski" userId="a6c40eeacb61fb23" providerId="LiveId" clId="{581E21A2-39BD-4D44-A5A2-6ED28863CF50}" dt="2021-05-11T06:16:02.942" v="342" actId="1076"/>
          <ac:spMkLst>
            <pc:docMk/>
            <pc:sldMk cId="1109801248" sldId="375"/>
            <ac:spMk id="3" creationId="{00000000-0000-0000-0000-000000000000}"/>
          </ac:spMkLst>
        </pc:spChg>
      </pc:sldChg>
      <pc:sldChg chg="modSp add mod ord">
        <pc:chgData name="Damian Kurpiewski" userId="a6c40eeacb61fb23" providerId="LiveId" clId="{581E21A2-39BD-4D44-A5A2-6ED28863CF50}" dt="2021-05-11T06:18:30.114" v="378" actId="20577"/>
        <pc:sldMkLst>
          <pc:docMk/>
          <pc:sldMk cId="2682167629" sldId="376"/>
        </pc:sldMkLst>
        <pc:spChg chg="mod">
          <ac:chgData name="Damian Kurpiewski" userId="a6c40eeacb61fb23" providerId="LiveId" clId="{581E21A2-39BD-4D44-A5A2-6ED28863CF50}" dt="2021-05-11T06:18:30.114" v="378" actId="20577"/>
          <ac:spMkLst>
            <pc:docMk/>
            <pc:sldMk cId="2682167629" sldId="376"/>
            <ac:spMk id="3" creationId="{00000000-0000-0000-0000-000000000000}"/>
          </ac:spMkLst>
        </pc:spChg>
        <pc:spChg chg="mod">
          <ac:chgData name="Damian Kurpiewski" userId="a6c40eeacb61fb23" providerId="LiveId" clId="{581E21A2-39BD-4D44-A5A2-6ED28863CF50}" dt="2021-05-11T06:18:19.072" v="363" actId="114"/>
          <ac:spMkLst>
            <pc:docMk/>
            <pc:sldMk cId="2682167629" sldId="376"/>
            <ac:spMk id="7" creationId="{FC9ED3FC-43FB-4731-9A0D-131BC7F5C178}"/>
          </ac:spMkLst>
        </pc:spChg>
      </pc:sldChg>
      <pc:sldChg chg="modSp add ord">
        <pc:chgData name="Damian Kurpiewski" userId="a6c40eeacb61fb23" providerId="LiveId" clId="{581E21A2-39BD-4D44-A5A2-6ED28863CF50}" dt="2021-05-11T06:18:49.061" v="385" actId="114"/>
        <pc:sldMkLst>
          <pc:docMk/>
          <pc:sldMk cId="3643882105" sldId="377"/>
        </pc:sldMkLst>
        <pc:spChg chg="mod">
          <ac:chgData name="Damian Kurpiewski" userId="a6c40eeacb61fb23" providerId="LiveId" clId="{581E21A2-39BD-4D44-A5A2-6ED28863CF50}" dt="2021-05-11T06:18:49.061" v="385" actId="114"/>
          <ac:spMkLst>
            <pc:docMk/>
            <pc:sldMk cId="3643882105" sldId="377"/>
            <ac:spMk id="3" creationId="{00000000-0000-0000-0000-000000000000}"/>
          </ac:spMkLst>
        </pc:spChg>
      </pc:sldChg>
      <pc:sldChg chg="modSp add mod ord">
        <pc:chgData name="Damian Kurpiewski" userId="a6c40eeacb61fb23" providerId="LiveId" clId="{581E21A2-39BD-4D44-A5A2-6ED28863CF50}" dt="2021-05-11T06:20:44.321" v="404" actId="20577"/>
        <pc:sldMkLst>
          <pc:docMk/>
          <pc:sldMk cId="2133492460" sldId="378"/>
        </pc:sldMkLst>
        <pc:spChg chg="mod">
          <ac:chgData name="Damian Kurpiewski" userId="a6c40eeacb61fb23" providerId="LiveId" clId="{581E21A2-39BD-4D44-A5A2-6ED28863CF50}" dt="2021-05-11T06:20:44.321" v="404" actId="20577"/>
          <ac:spMkLst>
            <pc:docMk/>
            <pc:sldMk cId="2133492460" sldId="378"/>
            <ac:spMk id="3" creationId="{00000000-0000-0000-0000-000000000000}"/>
          </ac:spMkLst>
        </pc:spChg>
        <pc:spChg chg="mod">
          <ac:chgData name="Damian Kurpiewski" userId="a6c40eeacb61fb23" providerId="LiveId" clId="{581E21A2-39BD-4D44-A5A2-6ED28863CF50}" dt="2021-05-11T06:20:36.606" v="402"/>
          <ac:spMkLst>
            <pc:docMk/>
            <pc:sldMk cId="2133492460" sldId="378"/>
            <ac:spMk id="7" creationId="{FC9ED3FC-43FB-4731-9A0D-131BC7F5C178}"/>
          </ac:spMkLst>
        </pc:spChg>
      </pc:sldChg>
      <pc:sldChg chg="modSp add mod ord">
        <pc:chgData name="Damian Kurpiewski" userId="a6c40eeacb61fb23" providerId="LiveId" clId="{581E21A2-39BD-4D44-A5A2-6ED28863CF50}" dt="2021-05-11T06:21:09.961" v="424" actId="20577"/>
        <pc:sldMkLst>
          <pc:docMk/>
          <pc:sldMk cId="1181671966" sldId="379"/>
        </pc:sldMkLst>
        <pc:spChg chg="mod">
          <ac:chgData name="Damian Kurpiewski" userId="a6c40eeacb61fb23" providerId="LiveId" clId="{581E21A2-39BD-4D44-A5A2-6ED28863CF50}" dt="2021-05-11T06:21:09.961" v="424" actId="20577"/>
          <ac:spMkLst>
            <pc:docMk/>
            <pc:sldMk cId="1181671966" sldId="379"/>
            <ac:spMk id="3" creationId="{00000000-0000-0000-0000-000000000000}"/>
          </ac:spMkLst>
        </pc:spChg>
      </pc:sldChg>
      <pc:sldChg chg="modSp add mod ord">
        <pc:chgData name="Damian Kurpiewski" userId="a6c40eeacb61fb23" providerId="LiveId" clId="{581E21A2-39BD-4D44-A5A2-6ED28863CF50}" dt="2021-05-11T06:21:53.728" v="438" actId="20577"/>
        <pc:sldMkLst>
          <pc:docMk/>
          <pc:sldMk cId="3174455026" sldId="380"/>
        </pc:sldMkLst>
        <pc:spChg chg="mod">
          <ac:chgData name="Damian Kurpiewski" userId="a6c40eeacb61fb23" providerId="LiveId" clId="{581E21A2-39BD-4D44-A5A2-6ED28863CF50}" dt="2021-05-11T06:21:53.728" v="438" actId="20577"/>
          <ac:spMkLst>
            <pc:docMk/>
            <pc:sldMk cId="3174455026" sldId="380"/>
            <ac:spMk id="3" creationId="{00000000-0000-0000-0000-000000000000}"/>
          </ac:spMkLst>
        </pc:spChg>
        <pc:spChg chg="mod">
          <ac:chgData name="Damian Kurpiewski" userId="a6c40eeacb61fb23" providerId="LiveId" clId="{581E21A2-39BD-4D44-A5A2-6ED28863CF50}" dt="2021-05-11T06:21:46.940" v="436"/>
          <ac:spMkLst>
            <pc:docMk/>
            <pc:sldMk cId="3174455026" sldId="380"/>
            <ac:spMk id="7" creationId="{FC9ED3FC-43FB-4731-9A0D-131BC7F5C178}"/>
          </ac:spMkLst>
        </pc:spChg>
      </pc:sldChg>
      <pc:sldChg chg="modSp add mod ord">
        <pc:chgData name="Damian Kurpiewski" userId="a6c40eeacb61fb23" providerId="LiveId" clId="{581E21A2-39BD-4D44-A5A2-6ED28863CF50}" dt="2021-05-11T06:22:38.118" v="453" actId="27636"/>
        <pc:sldMkLst>
          <pc:docMk/>
          <pc:sldMk cId="1488321455" sldId="381"/>
        </pc:sldMkLst>
        <pc:spChg chg="mod">
          <ac:chgData name="Damian Kurpiewski" userId="a6c40eeacb61fb23" providerId="LiveId" clId="{581E21A2-39BD-4D44-A5A2-6ED28863CF50}" dt="2021-05-11T06:22:38.118" v="453" actId="27636"/>
          <ac:spMkLst>
            <pc:docMk/>
            <pc:sldMk cId="1488321455" sldId="381"/>
            <ac:spMk id="3" creationId="{00000000-0000-0000-0000-000000000000}"/>
          </ac:spMkLst>
        </pc:spChg>
      </pc:sldChg>
      <pc:sldChg chg="modSp add mod ord">
        <pc:chgData name="Damian Kurpiewski" userId="a6c40eeacb61fb23" providerId="LiveId" clId="{581E21A2-39BD-4D44-A5A2-6ED28863CF50}" dt="2021-05-11T06:25:22.707" v="479" actId="114"/>
        <pc:sldMkLst>
          <pc:docMk/>
          <pc:sldMk cId="1460640835" sldId="382"/>
        </pc:sldMkLst>
        <pc:spChg chg="mod">
          <ac:chgData name="Damian Kurpiewski" userId="a6c40eeacb61fb23" providerId="LiveId" clId="{581E21A2-39BD-4D44-A5A2-6ED28863CF50}" dt="2021-05-11T06:25:22.707" v="479" actId="114"/>
          <ac:spMkLst>
            <pc:docMk/>
            <pc:sldMk cId="1460640835" sldId="382"/>
            <ac:spMk id="7" creationId="{FC9ED3FC-43FB-4731-9A0D-131BC7F5C178}"/>
          </ac:spMkLst>
        </pc:spChg>
      </pc:sldChg>
      <pc:sldChg chg="modSp add mod ord">
        <pc:chgData name="Damian Kurpiewski" userId="a6c40eeacb61fb23" providerId="LiveId" clId="{581E21A2-39BD-4D44-A5A2-6ED28863CF50}" dt="2021-05-11T06:25:50.760" v="489" actId="114"/>
        <pc:sldMkLst>
          <pc:docMk/>
          <pc:sldMk cId="269878482" sldId="383"/>
        </pc:sldMkLst>
        <pc:spChg chg="mod">
          <ac:chgData name="Damian Kurpiewski" userId="a6c40eeacb61fb23" providerId="LiveId" clId="{581E21A2-39BD-4D44-A5A2-6ED28863CF50}" dt="2021-05-11T06:25:50.760" v="489" actId="114"/>
          <ac:spMkLst>
            <pc:docMk/>
            <pc:sldMk cId="269878482" sldId="383"/>
            <ac:spMk id="3" creationId="{00000000-0000-0000-0000-000000000000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0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4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0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C4FC36-E6A9-4F0B-9C34-D4250BEF785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0EA9717-09FE-4E99-B09F-4AFFD9FD109C}">
      <dgm:prSet/>
      <dgm:spPr/>
      <dgm:t>
        <a:bodyPr/>
        <a:lstStyle/>
        <a:p>
          <a:r>
            <a:rPr lang="en-US"/>
            <a:t>Dzielimy przez podstawę systemu</a:t>
          </a:r>
        </a:p>
      </dgm:t>
    </dgm:pt>
    <dgm:pt modelId="{3F948D4F-7F7C-4E77-8213-49A7F85237F7}" type="parTrans" cxnId="{39BF81A6-1EC1-4937-B4B0-4463E83970DB}">
      <dgm:prSet/>
      <dgm:spPr/>
      <dgm:t>
        <a:bodyPr/>
        <a:lstStyle/>
        <a:p>
          <a:endParaRPr lang="en-US"/>
        </a:p>
      </dgm:t>
    </dgm:pt>
    <dgm:pt modelId="{78046627-155B-4120-B8D1-88706044233A}" type="sibTrans" cxnId="{39BF81A6-1EC1-4937-B4B0-4463E83970DB}">
      <dgm:prSet/>
      <dgm:spPr/>
      <dgm:t>
        <a:bodyPr/>
        <a:lstStyle/>
        <a:p>
          <a:endParaRPr lang="en-US"/>
        </a:p>
      </dgm:t>
    </dgm:pt>
    <dgm:pt modelId="{3900D22E-C6BC-4029-AA7E-67E44F4494F3}">
      <dgm:prSet/>
      <dgm:spPr/>
      <dgm:t>
        <a:bodyPr/>
        <a:lstStyle/>
        <a:p>
          <a:r>
            <a:rPr lang="en-US"/>
            <a:t>Resztę zapisujemy do wyniku</a:t>
          </a:r>
        </a:p>
      </dgm:t>
    </dgm:pt>
    <dgm:pt modelId="{6337BAC8-2A31-4458-BB5D-CCDB659AF501}" type="parTrans" cxnId="{2EB04015-39E7-452E-861F-703BF4607A3D}">
      <dgm:prSet/>
      <dgm:spPr/>
      <dgm:t>
        <a:bodyPr/>
        <a:lstStyle/>
        <a:p>
          <a:endParaRPr lang="en-US"/>
        </a:p>
      </dgm:t>
    </dgm:pt>
    <dgm:pt modelId="{FEEA3BB8-5CE3-44D0-A8E1-E3CC22D94F31}" type="sibTrans" cxnId="{2EB04015-39E7-452E-861F-703BF4607A3D}">
      <dgm:prSet/>
      <dgm:spPr/>
      <dgm:t>
        <a:bodyPr/>
        <a:lstStyle/>
        <a:p>
          <a:endParaRPr lang="en-US"/>
        </a:p>
      </dgm:t>
    </dgm:pt>
    <dgm:pt modelId="{64F7D609-D236-42A3-9CD3-112414534B08}">
      <dgm:prSet/>
      <dgm:spPr/>
      <dgm:t>
        <a:bodyPr/>
        <a:lstStyle/>
        <a:p>
          <a:r>
            <a:rPr lang="en-US"/>
            <a:t>Wynik czytamy od końca</a:t>
          </a:r>
        </a:p>
      </dgm:t>
    </dgm:pt>
    <dgm:pt modelId="{50FBAF24-B5CA-4EB5-A8C4-9D3D547CDA95}" type="parTrans" cxnId="{B0F28226-724E-493C-BC66-EC6E7B3544A3}">
      <dgm:prSet/>
      <dgm:spPr/>
      <dgm:t>
        <a:bodyPr/>
        <a:lstStyle/>
        <a:p>
          <a:endParaRPr lang="en-US"/>
        </a:p>
      </dgm:t>
    </dgm:pt>
    <dgm:pt modelId="{03F70986-702D-4E1A-B52E-2C32E6F886BF}" type="sibTrans" cxnId="{B0F28226-724E-493C-BC66-EC6E7B3544A3}">
      <dgm:prSet/>
      <dgm:spPr/>
      <dgm:t>
        <a:bodyPr/>
        <a:lstStyle/>
        <a:p>
          <a:endParaRPr lang="en-US"/>
        </a:p>
      </dgm:t>
    </dgm:pt>
    <dgm:pt modelId="{2D77A337-399F-4F70-9B2D-E8E965B11969}" type="pres">
      <dgm:prSet presAssocID="{C4C4FC36-E6A9-4F0B-9C34-D4250BEF7853}" presName="root" presStyleCnt="0">
        <dgm:presLayoutVars>
          <dgm:dir/>
          <dgm:resizeHandles val="exact"/>
        </dgm:presLayoutVars>
      </dgm:prSet>
      <dgm:spPr/>
    </dgm:pt>
    <dgm:pt modelId="{F4C4B1DB-A528-4010-AC7B-B92C13B8C0AB}" type="pres">
      <dgm:prSet presAssocID="{D0EA9717-09FE-4E99-B09F-4AFFD9FD109C}" presName="compNode" presStyleCnt="0"/>
      <dgm:spPr/>
    </dgm:pt>
    <dgm:pt modelId="{15C0BA32-1A08-4B23-ABE6-4D66663793FD}" type="pres">
      <dgm:prSet presAssocID="{D0EA9717-09FE-4E99-B09F-4AFFD9FD109C}" presName="bgRect" presStyleLbl="bgShp" presStyleIdx="0" presStyleCnt="3"/>
      <dgm:spPr/>
    </dgm:pt>
    <dgm:pt modelId="{FDF2A590-104C-4B90-BF99-C8BEFFA13EA5}" type="pres">
      <dgm:prSet presAssocID="{D0EA9717-09FE-4E99-B09F-4AFFD9FD109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nacznik wyboru"/>
        </a:ext>
      </dgm:extLst>
    </dgm:pt>
    <dgm:pt modelId="{8EE3DEC3-B838-4388-8AAA-AAC60AA8F701}" type="pres">
      <dgm:prSet presAssocID="{D0EA9717-09FE-4E99-B09F-4AFFD9FD109C}" presName="spaceRect" presStyleCnt="0"/>
      <dgm:spPr/>
    </dgm:pt>
    <dgm:pt modelId="{3956748F-448B-4566-A34B-31BEC19A3266}" type="pres">
      <dgm:prSet presAssocID="{D0EA9717-09FE-4E99-B09F-4AFFD9FD109C}" presName="parTx" presStyleLbl="revTx" presStyleIdx="0" presStyleCnt="3">
        <dgm:presLayoutVars>
          <dgm:chMax val="0"/>
          <dgm:chPref val="0"/>
        </dgm:presLayoutVars>
      </dgm:prSet>
      <dgm:spPr/>
    </dgm:pt>
    <dgm:pt modelId="{2A2CC4B9-D862-4359-9459-4168BFD49A2C}" type="pres">
      <dgm:prSet presAssocID="{78046627-155B-4120-B8D1-88706044233A}" presName="sibTrans" presStyleCnt="0"/>
      <dgm:spPr/>
    </dgm:pt>
    <dgm:pt modelId="{2A4FFA8B-40DE-4312-B24D-8C7E555864C8}" type="pres">
      <dgm:prSet presAssocID="{3900D22E-C6BC-4029-AA7E-67E44F4494F3}" presName="compNode" presStyleCnt="0"/>
      <dgm:spPr/>
    </dgm:pt>
    <dgm:pt modelId="{5D6613F2-2228-4DF5-A027-17C0031C1253}" type="pres">
      <dgm:prSet presAssocID="{3900D22E-C6BC-4029-AA7E-67E44F4494F3}" presName="bgRect" presStyleLbl="bgShp" presStyleIdx="1" presStyleCnt="3"/>
      <dgm:spPr/>
    </dgm:pt>
    <dgm:pt modelId="{13C0D462-95D0-43A8-B541-7C5F99CCF3D0}" type="pres">
      <dgm:prSet presAssocID="{3900D22E-C6BC-4029-AA7E-67E44F4494F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5C88905D-0018-44BB-904A-506437574605}" type="pres">
      <dgm:prSet presAssocID="{3900D22E-C6BC-4029-AA7E-67E44F4494F3}" presName="spaceRect" presStyleCnt="0"/>
      <dgm:spPr/>
    </dgm:pt>
    <dgm:pt modelId="{9DFF4626-CD85-4DE9-96D6-61EBFDF9E346}" type="pres">
      <dgm:prSet presAssocID="{3900D22E-C6BC-4029-AA7E-67E44F4494F3}" presName="parTx" presStyleLbl="revTx" presStyleIdx="1" presStyleCnt="3">
        <dgm:presLayoutVars>
          <dgm:chMax val="0"/>
          <dgm:chPref val="0"/>
        </dgm:presLayoutVars>
      </dgm:prSet>
      <dgm:spPr/>
    </dgm:pt>
    <dgm:pt modelId="{52D23773-2246-419D-B300-D57EDE7A9AE3}" type="pres">
      <dgm:prSet presAssocID="{FEEA3BB8-5CE3-44D0-A8E1-E3CC22D94F31}" presName="sibTrans" presStyleCnt="0"/>
      <dgm:spPr/>
    </dgm:pt>
    <dgm:pt modelId="{6253E164-11B1-4906-A4A1-B110EEC288A6}" type="pres">
      <dgm:prSet presAssocID="{64F7D609-D236-42A3-9CD3-112414534B08}" presName="compNode" presStyleCnt="0"/>
      <dgm:spPr/>
    </dgm:pt>
    <dgm:pt modelId="{227076F2-2836-48F4-9B37-D22C4BE222F7}" type="pres">
      <dgm:prSet presAssocID="{64F7D609-D236-42A3-9CD3-112414534B08}" presName="bgRect" presStyleLbl="bgShp" presStyleIdx="2" presStyleCnt="3"/>
      <dgm:spPr/>
    </dgm:pt>
    <dgm:pt modelId="{5CB81B1C-AD44-44C6-B713-E99BDEBBAAE4}" type="pres">
      <dgm:prSet presAssocID="{64F7D609-D236-42A3-9CD3-112414534B0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A0FF9BEF-A388-4129-AAB3-4CADD283CD2F}" type="pres">
      <dgm:prSet presAssocID="{64F7D609-D236-42A3-9CD3-112414534B08}" presName="spaceRect" presStyleCnt="0"/>
      <dgm:spPr/>
    </dgm:pt>
    <dgm:pt modelId="{C36ACD98-9429-4D2B-9281-067654888EB1}" type="pres">
      <dgm:prSet presAssocID="{64F7D609-D236-42A3-9CD3-112414534B0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EB04015-39E7-452E-861F-703BF4607A3D}" srcId="{C4C4FC36-E6A9-4F0B-9C34-D4250BEF7853}" destId="{3900D22E-C6BC-4029-AA7E-67E44F4494F3}" srcOrd="1" destOrd="0" parTransId="{6337BAC8-2A31-4458-BB5D-CCDB659AF501}" sibTransId="{FEEA3BB8-5CE3-44D0-A8E1-E3CC22D94F31}"/>
    <dgm:cxn modelId="{B0F28226-724E-493C-BC66-EC6E7B3544A3}" srcId="{C4C4FC36-E6A9-4F0B-9C34-D4250BEF7853}" destId="{64F7D609-D236-42A3-9CD3-112414534B08}" srcOrd="2" destOrd="0" parTransId="{50FBAF24-B5CA-4EB5-A8C4-9D3D547CDA95}" sibTransId="{03F70986-702D-4E1A-B52E-2C32E6F886BF}"/>
    <dgm:cxn modelId="{78571738-8309-42B4-9532-CA83C3CF0C60}" type="presOf" srcId="{64F7D609-D236-42A3-9CD3-112414534B08}" destId="{C36ACD98-9429-4D2B-9281-067654888EB1}" srcOrd="0" destOrd="0" presId="urn:microsoft.com/office/officeart/2018/2/layout/IconVerticalSolidList"/>
    <dgm:cxn modelId="{AE3A6F4B-E3F2-467B-93EF-8BE255C823E4}" type="presOf" srcId="{C4C4FC36-E6A9-4F0B-9C34-D4250BEF7853}" destId="{2D77A337-399F-4F70-9B2D-E8E965B11969}" srcOrd="0" destOrd="0" presId="urn:microsoft.com/office/officeart/2018/2/layout/IconVerticalSolidList"/>
    <dgm:cxn modelId="{6F7DC74D-B5B4-48F4-87FC-0079DAB3D92B}" type="presOf" srcId="{D0EA9717-09FE-4E99-B09F-4AFFD9FD109C}" destId="{3956748F-448B-4566-A34B-31BEC19A3266}" srcOrd="0" destOrd="0" presId="urn:microsoft.com/office/officeart/2018/2/layout/IconVerticalSolidList"/>
    <dgm:cxn modelId="{8B4AE76F-E3C4-47AE-9A8E-E10F05411A72}" type="presOf" srcId="{3900D22E-C6BC-4029-AA7E-67E44F4494F3}" destId="{9DFF4626-CD85-4DE9-96D6-61EBFDF9E346}" srcOrd="0" destOrd="0" presId="urn:microsoft.com/office/officeart/2018/2/layout/IconVerticalSolidList"/>
    <dgm:cxn modelId="{39BF81A6-1EC1-4937-B4B0-4463E83970DB}" srcId="{C4C4FC36-E6A9-4F0B-9C34-D4250BEF7853}" destId="{D0EA9717-09FE-4E99-B09F-4AFFD9FD109C}" srcOrd="0" destOrd="0" parTransId="{3F948D4F-7F7C-4E77-8213-49A7F85237F7}" sibTransId="{78046627-155B-4120-B8D1-88706044233A}"/>
    <dgm:cxn modelId="{5301B74C-6291-40E3-B2CB-A6C74C8CF5A3}" type="presParOf" srcId="{2D77A337-399F-4F70-9B2D-E8E965B11969}" destId="{F4C4B1DB-A528-4010-AC7B-B92C13B8C0AB}" srcOrd="0" destOrd="0" presId="urn:microsoft.com/office/officeart/2018/2/layout/IconVerticalSolidList"/>
    <dgm:cxn modelId="{BE7B1E45-F837-46DE-BF0F-186540E3B759}" type="presParOf" srcId="{F4C4B1DB-A528-4010-AC7B-B92C13B8C0AB}" destId="{15C0BA32-1A08-4B23-ABE6-4D66663793FD}" srcOrd="0" destOrd="0" presId="urn:microsoft.com/office/officeart/2018/2/layout/IconVerticalSolidList"/>
    <dgm:cxn modelId="{88CBA36E-BBC4-44EF-92CD-4A72181B8853}" type="presParOf" srcId="{F4C4B1DB-A528-4010-AC7B-B92C13B8C0AB}" destId="{FDF2A590-104C-4B90-BF99-C8BEFFA13EA5}" srcOrd="1" destOrd="0" presId="urn:microsoft.com/office/officeart/2018/2/layout/IconVerticalSolidList"/>
    <dgm:cxn modelId="{149E3F2D-EF7C-4618-9FE3-490B6156677F}" type="presParOf" srcId="{F4C4B1DB-A528-4010-AC7B-B92C13B8C0AB}" destId="{8EE3DEC3-B838-4388-8AAA-AAC60AA8F701}" srcOrd="2" destOrd="0" presId="urn:microsoft.com/office/officeart/2018/2/layout/IconVerticalSolidList"/>
    <dgm:cxn modelId="{55FED8E9-84FA-466A-AE1A-2919E8DF5EC3}" type="presParOf" srcId="{F4C4B1DB-A528-4010-AC7B-B92C13B8C0AB}" destId="{3956748F-448B-4566-A34B-31BEC19A3266}" srcOrd="3" destOrd="0" presId="urn:microsoft.com/office/officeart/2018/2/layout/IconVerticalSolidList"/>
    <dgm:cxn modelId="{9E6AD5D5-7201-4E9F-A2FA-AED01A9E70B9}" type="presParOf" srcId="{2D77A337-399F-4F70-9B2D-E8E965B11969}" destId="{2A2CC4B9-D862-4359-9459-4168BFD49A2C}" srcOrd="1" destOrd="0" presId="urn:microsoft.com/office/officeart/2018/2/layout/IconVerticalSolidList"/>
    <dgm:cxn modelId="{EDE1AA19-0F67-4156-ACF2-5DD0285F0AFF}" type="presParOf" srcId="{2D77A337-399F-4F70-9B2D-E8E965B11969}" destId="{2A4FFA8B-40DE-4312-B24D-8C7E555864C8}" srcOrd="2" destOrd="0" presId="urn:microsoft.com/office/officeart/2018/2/layout/IconVerticalSolidList"/>
    <dgm:cxn modelId="{40AC4001-6319-4A42-9E47-4A6543EA113A}" type="presParOf" srcId="{2A4FFA8B-40DE-4312-B24D-8C7E555864C8}" destId="{5D6613F2-2228-4DF5-A027-17C0031C1253}" srcOrd="0" destOrd="0" presId="urn:microsoft.com/office/officeart/2018/2/layout/IconVerticalSolidList"/>
    <dgm:cxn modelId="{134B3862-2639-40EA-A57E-615FF10E6513}" type="presParOf" srcId="{2A4FFA8B-40DE-4312-B24D-8C7E555864C8}" destId="{13C0D462-95D0-43A8-B541-7C5F99CCF3D0}" srcOrd="1" destOrd="0" presId="urn:microsoft.com/office/officeart/2018/2/layout/IconVerticalSolidList"/>
    <dgm:cxn modelId="{6788420E-E507-4E00-9982-86E9F756FF76}" type="presParOf" srcId="{2A4FFA8B-40DE-4312-B24D-8C7E555864C8}" destId="{5C88905D-0018-44BB-904A-506437574605}" srcOrd="2" destOrd="0" presId="urn:microsoft.com/office/officeart/2018/2/layout/IconVerticalSolidList"/>
    <dgm:cxn modelId="{632A5053-D875-4930-B399-7692FF348C4D}" type="presParOf" srcId="{2A4FFA8B-40DE-4312-B24D-8C7E555864C8}" destId="{9DFF4626-CD85-4DE9-96D6-61EBFDF9E346}" srcOrd="3" destOrd="0" presId="urn:microsoft.com/office/officeart/2018/2/layout/IconVerticalSolidList"/>
    <dgm:cxn modelId="{75FDA47F-FC42-43D4-B351-B1B6B89B4B8A}" type="presParOf" srcId="{2D77A337-399F-4F70-9B2D-E8E965B11969}" destId="{52D23773-2246-419D-B300-D57EDE7A9AE3}" srcOrd="3" destOrd="0" presId="urn:microsoft.com/office/officeart/2018/2/layout/IconVerticalSolidList"/>
    <dgm:cxn modelId="{C15389CF-57F6-438F-9689-7149E4B37167}" type="presParOf" srcId="{2D77A337-399F-4F70-9B2D-E8E965B11969}" destId="{6253E164-11B1-4906-A4A1-B110EEC288A6}" srcOrd="4" destOrd="0" presId="urn:microsoft.com/office/officeart/2018/2/layout/IconVerticalSolidList"/>
    <dgm:cxn modelId="{557BE98E-0C8B-4D24-9DAE-4C90FEB3ABAB}" type="presParOf" srcId="{6253E164-11B1-4906-A4A1-B110EEC288A6}" destId="{227076F2-2836-48F4-9B37-D22C4BE222F7}" srcOrd="0" destOrd="0" presId="urn:microsoft.com/office/officeart/2018/2/layout/IconVerticalSolidList"/>
    <dgm:cxn modelId="{21464C3E-1C06-4118-A249-4F2D2A837244}" type="presParOf" srcId="{6253E164-11B1-4906-A4A1-B110EEC288A6}" destId="{5CB81B1C-AD44-44C6-B713-E99BDEBBAAE4}" srcOrd="1" destOrd="0" presId="urn:microsoft.com/office/officeart/2018/2/layout/IconVerticalSolidList"/>
    <dgm:cxn modelId="{850046B0-3E2F-42DB-BCF6-72ED52AADA2E}" type="presParOf" srcId="{6253E164-11B1-4906-A4A1-B110EEC288A6}" destId="{A0FF9BEF-A388-4129-AAB3-4CADD283CD2F}" srcOrd="2" destOrd="0" presId="urn:microsoft.com/office/officeart/2018/2/layout/IconVerticalSolidList"/>
    <dgm:cxn modelId="{0966180D-FB2D-43B7-9E9F-E4BFFCA74DC5}" type="presParOf" srcId="{6253E164-11B1-4906-A4A1-B110EEC288A6}" destId="{C36ACD98-9429-4D2B-9281-067654888EB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F3A5B8-F9EA-4F79-940E-E7AD9146AE2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F4DF836-9724-415B-9E1A-EDD5E890C1CF}">
      <dgm:prSet/>
      <dgm:spPr/>
      <dgm:t>
        <a:bodyPr/>
        <a:lstStyle/>
        <a:p>
          <a:r>
            <a:rPr lang="en-US"/>
            <a:t>Każdej cyfrze przyporządkowujemy potęgę</a:t>
          </a:r>
        </a:p>
      </dgm:t>
    </dgm:pt>
    <dgm:pt modelId="{F842062A-5B29-4919-AD09-05A4795B105C}" type="parTrans" cxnId="{E00245F7-1A49-4447-8E66-CF8BFEDE2A82}">
      <dgm:prSet/>
      <dgm:spPr/>
      <dgm:t>
        <a:bodyPr/>
        <a:lstStyle/>
        <a:p>
          <a:endParaRPr lang="en-US"/>
        </a:p>
      </dgm:t>
    </dgm:pt>
    <dgm:pt modelId="{2FEEF412-7759-45F3-A2AC-D787A0DAA971}" type="sibTrans" cxnId="{E00245F7-1A49-4447-8E66-CF8BFEDE2A82}">
      <dgm:prSet/>
      <dgm:spPr/>
      <dgm:t>
        <a:bodyPr/>
        <a:lstStyle/>
        <a:p>
          <a:endParaRPr lang="en-US"/>
        </a:p>
      </dgm:t>
    </dgm:pt>
    <dgm:pt modelId="{9374633F-EF41-4903-A960-C9428C507FC0}">
      <dgm:prSet/>
      <dgm:spPr/>
      <dgm:t>
        <a:bodyPr/>
        <a:lstStyle/>
        <a:p>
          <a:r>
            <a:rPr lang="en-US"/>
            <a:t>Zaczynamy od potęgi 0 z prawej strony</a:t>
          </a:r>
        </a:p>
      </dgm:t>
    </dgm:pt>
    <dgm:pt modelId="{C84B2529-7B8E-4CF9-A488-EEAE7FD0124D}" type="parTrans" cxnId="{B4B1101B-0C54-4D83-A48E-9FD4DB4E78AB}">
      <dgm:prSet/>
      <dgm:spPr/>
      <dgm:t>
        <a:bodyPr/>
        <a:lstStyle/>
        <a:p>
          <a:endParaRPr lang="en-US"/>
        </a:p>
      </dgm:t>
    </dgm:pt>
    <dgm:pt modelId="{0D06685F-6AD7-4EAF-B2FC-365C81B1CA0B}" type="sibTrans" cxnId="{B4B1101B-0C54-4D83-A48E-9FD4DB4E78AB}">
      <dgm:prSet/>
      <dgm:spPr/>
      <dgm:t>
        <a:bodyPr/>
        <a:lstStyle/>
        <a:p>
          <a:endParaRPr lang="en-US"/>
        </a:p>
      </dgm:t>
    </dgm:pt>
    <dgm:pt modelId="{7428A81C-7CEA-4EC6-A406-66D78F04A5EF}">
      <dgm:prSet/>
      <dgm:spPr/>
      <dgm:t>
        <a:bodyPr/>
        <a:lstStyle/>
        <a:p>
          <a:r>
            <a:rPr lang="en-US"/>
            <a:t>Potęgi mnożymy przez cyfry</a:t>
          </a:r>
        </a:p>
      </dgm:t>
    </dgm:pt>
    <dgm:pt modelId="{73F5EBC7-00F9-4CD1-9531-6D6B24EF10FB}" type="parTrans" cxnId="{E4E3D410-9CBB-466F-8E44-6DD01FDB9057}">
      <dgm:prSet/>
      <dgm:spPr/>
      <dgm:t>
        <a:bodyPr/>
        <a:lstStyle/>
        <a:p>
          <a:endParaRPr lang="en-US"/>
        </a:p>
      </dgm:t>
    </dgm:pt>
    <dgm:pt modelId="{2CA0EEA1-4C85-4372-8897-6160E9618FA6}" type="sibTrans" cxnId="{E4E3D410-9CBB-466F-8E44-6DD01FDB9057}">
      <dgm:prSet/>
      <dgm:spPr/>
      <dgm:t>
        <a:bodyPr/>
        <a:lstStyle/>
        <a:p>
          <a:endParaRPr lang="en-US"/>
        </a:p>
      </dgm:t>
    </dgm:pt>
    <dgm:pt modelId="{76992B56-506F-4288-8C97-01BBED201785}">
      <dgm:prSet/>
      <dgm:spPr/>
      <dgm:t>
        <a:bodyPr/>
        <a:lstStyle/>
        <a:p>
          <a:r>
            <a:rPr lang="en-US"/>
            <a:t>Wyniki sumujemy</a:t>
          </a:r>
        </a:p>
      </dgm:t>
    </dgm:pt>
    <dgm:pt modelId="{7BBFE953-E318-4574-B2AA-7CD075816B84}" type="parTrans" cxnId="{E3B73066-3AD8-4891-B5F5-234E3FE83E90}">
      <dgm:prSet/>
      <dgm:spPr/>
      <dgm:t>
        <a:bodyPr/>
        <a:lstStyle/>
        <a:p>
          <a:endParaRPr lang="en-US"/>
        </a:p>
      </dgm:t>
    </dgm:pt>
    <dgm:pt modelId="{42F86866-41C6-4CED-8E88-A4DD32D86A77}" type="sibTrans" cxnId="{E3B73066-3AD8-4891-B5F5-234E3FE83E90}">
      <dgm:prSet/>
      <dgm:spPr/>
      <dgm:t>
        <a:bodyPr/>
        <a:lstStyle/>
        <a:p>
          <a:endParaRPr lang="en-US"/>
        </a:p>
      </dgm:t>
    </dgm:pt>
    <dgm:pt modelId="{A360F1A7-2B1D-4853-8A6B-6F0AC8040039}" type="pres">
      <dgm:prSet presAssocID="{3EF3A5B8-F9EA-4F79-940E-E7AD9146AE26}" presName="root" presStyleCnt="0">
        <dgm:presLayoutVars>
          <dgm:dir/>
          <dgm:resizeHandles val="exact"/>
        </dgm:presLayoutVars>
      </dgm:prSet>
      <dgm:spPr/>
    </dgm:pt>
    <dgm:pt modelId="{1152D837-F6E8-497A-959F-88C610913B20}" type="pres">
      <dgm:prSet presAssocID="{FF4DF836-9724-415B-9E1A-EDD5E890C1CF}" presName="compNode" presStyleCnt="0"/>
      <dgm:spPr/>
    </dgm:pt>
    <dgm:pt modelId="{660AF0BC-29C4-4CAE-A2F2-5D61D04F3C0A}" type="pres">
      <dgm:prSet presAssocID="{FF4DF836-9724-415B-9E1A-EDD5E890C1CF}" presName="bgRect" presStyleLbl="bgShp" presStyleIdx="0" presStyleCnt="4"/>
      <dgm:spPr/>
    </dgm:pt>
    <dgm:pt modelId="{F102DC20-DE95-4516-992F-21348BA88AC5}" type="pres">
      <dgm:prSet presAssocID="{FF4DF836-9724-415B-9E1A-EDD5E890C1C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nacznik wyboru"/>
        </a:ext>
      </dgm:extLst>
    </dgm:pt>
    <dgm:pt modelId="{3537AE82-532F-46B2-80F9-3476EFACC185}" type="pres">
      <dgm:prSet presAssocID="{FF4DF836-9724-415B-9E1A-EDD5E890C1CF}" presName="spaceRect" presStyleCnt="0"/>
      <dgm:spPr/>
    </dgm:pt>
    <dgm:pt modelId="{C88FFAB6-F16E-4CD2-AB49-A983B352430D}" type="pres">
      <dgm:prSet presAssocID="{FF4DF836-9724-415B-9E1A-EDD5E890C1CF}" presName="parTx" presStyleLbl="revTx" presStyleIdx="0" presStyleCnt="4">
        <dgm:presLayoutVars>
          <dgm:chMax val="0"/>
          <dgm:chPref val="0"/>
        </dgm:presLayoutVars>
      </dgm:prSet>
      <dgm:spPr/>
    </dgm:pt>
    <dgm:pt modelId="{DD64120A-BD2A-4B2C-8D98-C66A228B9A62}" type="pres">
      <dgm:prSet presAssocID="{2FEEF412-7759-45F3-A2AC-D787A0DAA971}" presName="sibTrans" presStyleCnt="0"/>
      <dgm:spPr/>
    </dgm:pt>
    <dgm:pt modelId="{F803E633-A88A-4485-854C-41897AC05D1A}" type="pres">
      <dgm:prSet presAssocID="{9374633F-EF41-4903-A960-C9428C507FC0}" presName="compNode" presStyleCnt="0"/>
      <dgm:spPr/>
    </dgm:pt>
    <dgm:pt modelId="{3A480EEE-1501-439B-88C7-7D0E3DB94E32}" type="pres">
      <dgm:prSet presAssocID="{9374633F-EF41-4903-A960-C9428C507FC0}" presName="bgRect" presStyleLbl="bgShp" presStyleIdx="1" presStyleCnt="4"/>
      <dgm:spPr/>
    </dgm:pt>
    <dgm:pt modelId="{8C96734C-E770-4AA1-B496-77FC231AFD55}" type="pres">
      <dgm:prSet presAssocID="{9374633F-EF41-4903-A960-C9428C507FC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90676F02-AB6F-4349-8475-9935581206EB}" type="pres">
      <dgm:prSet presAssocID="{9374633F-EF41-4903-A960-C9428C507FC0}" presName="spaceRect" presStyleCnt="0"/>
      <dgm:spPr/>
    </dgm:pt>
    <dgm:pt modelId="{E51AE7CB-B81F-43A5-AC23-1B9E7216FE68}" type="pres">
      <dgm:prSet presAssocID="{9374633F-EF41-4903-A960-C9428C507FC0}" presName="parTx" presStyleLbl="revTx" presStyleIdx="1" presStyleCnt="4">
        <dgm:presLayoutVars>
          <dgm:chMax val="0"/>
          <dgm:chPref val="0"/>
        </dgm:presLayoutVars>
      </dgm:prSet>
      <dgm:spPr/>
    </dgm:pt>
    <dgm:pt modelId="{9E17075D-BC63-4A24-B7AD-F7B1512E9EDF}" type="pres">
      <dgm:prSet presAssocID="{0D06685F-6AD7-4EAF-B2FC-365C81B1CA0B}" presName="sibTrans" presStyleCnt="0"/>
      <dgm:spPr/>
    </dgm:pt>
    <dgm:pt modelId="{0D383D1A-C5EB-48CC-A754-A6454E24CF1D}" type="pres">
      <dgm:prSet presAssocID="{7428A81C-7CEA-4EC6-A406-66D78F04A5EF}" presName="compNode" presStyleCnt="0"/>
      <dgm:spPr/>
    </dgm:pt>
    <dgm:pt modelId="{06952E98-B7C9-49D5-9212-0417D456F52E}" type="pres">
      <dgm:prSet presAssocID="{7428A81C-7CEA-4EC6-A406-66D78F04A5EF}" presName="bgRect" presStyleLbl="bgShp" presStyleIdx="2" presStyleCnt="4"/>
      <dgm:spPr/>
    </dgm:pt>
    <dgm:pt modelId="{3F6E37EF-1B33-4CCA-A7B1-EA49C2A77514}" type="pres">
      <dgm:prSet presAssocID="{7428A81C-7CEA-4EC6-A406-66D78F04A5E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łówek"/>
        </a:ext>
      </dgm:extLst>
    </dgm:pt>
    <dgm:pt modelId="{A442B059-7245-496C-8737-B156C96E0471}" type="pres">
      <dgm:prSet presAssocID="{7428A81C-7CEA-4EC6-A406-66D78F04A5EF}" presName="spaceRect" presStyleCnt="0"/>
      <dgm:spPr/>
    </dgm:pt>
    <dgm:pt modelId="{CE4D2F02-7692-45F7-BA10-7245D49FC11F}" type="pres">
      <dgm:prSet presAssocID="{7428A81C-7CEA-4EC6-A406-66D78F04A5EF}" presName="parTx" presStyleLbl="revTx" presStyleIdx="2" presStyleCnt="4">
        <dgm:presLayoutVars>
          <dgm:chMax val="0"/>
          <dgm:chPref val="0"/>
        </dgm:presLayoutVars>
      </dgm:prSet>
      <dgm:spPr/>
    </dgm:pt>
    <dgm:pt modelId="{CBF7DC88-9F52-42E0-B8BB-F7FDF53050E3}" type="pres">
      <dgm:prSet presAssocID="{2CA0EEA1-4C85-4372-8897-6160E9618FA6}" presName="sibTrans" presStyleCnt="0"/>
      <dgm:spPr/>
    </dgm:pt>
    <dgm:pt modelId="{3346C794-F7F9-4F83-A114-6EB7F9E7E35D}" type="pres">
      <dgm:prSet presAssocID="{76992B56-506F-4288-8C97-01BBED201785}" presName="compNode" presStyleCnt="0"/>
      <dgm:spPr/>
    </dgm:pt>
    <dgm:pt modelId="{3F90D20B-4DEE-4668-BE0C-DF8CAA01A01E}" type="pres">
      <dgm:prSet presAssocID="{76992B56-506F-4288-8C97-01BBED201785}" presName="bgRect" presStyleLbl="bgShp" presStyleIdx="3" presStyleCnt="4"/>
      <dgm:spPr/>
    </dgm:pt>
    <dgm:pt modelId="{BEAFE940-9E45-4F71-9848-64394D1EB3B8}" type="pres">
      <dgm:prSet presAssocID="{76992B56-506F-4288-8C97-01BBED20178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749175B-B04F-44AB-9236-6FB329BFF4C7}" type="pres">
      <dgm:prSet presAssocID="{76992B56-506F-4288-8C97-01BBED201785}" presName="spaceRect" presStyleCnt="0"/>
      <dgm:spPr/>
    </dgm:pt>
    <dgm:pt modelId="{42D478B5-63EA-47FF-832D-13708B38C233}" type="pres">
      <dgm:prSet presAssocID="{76992B56-506F-4288-8C97-01BBED20178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391AC0C-3CDC-4753-8506-9E6D79E9D05C}" type="presOf" srcId="{FF4DF836-9724-415B-9E1A-EDD5E890C1CF}" destId="{C88FFAB6-F16E-4CD2-AB49-A983B352430D}" srcOrd="0" destOrd="0" presId="urn:microsoft.com/office/officeart/2018/2/layout/IconVerticalSolidList"/>
    <dgm:cxn modelId="{E4E3D410-9CBB-466F-8E44-6DD01FDB9057}" srcId="{3EF3A5B8-F9EA-4F79-940E-E7AD9146AE26}" destId="{7428A81C-7CEA-4EC6-A406-66D78F04A5EF}" srcOrd="2" destOrd="0" parTransId="{73F5EBC7-00F9-4CD1-9531-6D6B24EF10FB}" sibTransId="{2CA0EEA1-4C85-4372-8897-6160E9618FA6}"/>
    <dgm:cxn modelId="{B4B1101B-0C54-4D83-A48E-9FD4DB4E78AB}" srcId="{3EF3A5B8-F9EA-4F79-940E-E7AD9146AE26}" destId="{9374633F-EF41-4903-A960-C9428C507FC0}" srcOrd="1" destOrd="0" parTransId="{C84B2529-7B8E-4CF9-A488-EEAE7FD0124D}" sibTransId="{0D06685F-6AD7-4EAF-B2FC-365C81B1CA0B}"/>
    <dgm:cxn modelId="{33CE0F29-96EE-4AD4-AE73-30DE3FD15D9E}" type="presOf" srcId="{7428A81C-7CEA-4EC6-A406-66D78F04A5EF}" destId="{CE4D2F02-7692-45F7-BA10-7245D49FC11F}" srcOrd="0" destOrd="0" presId="urn:microsoft.com/office/officeart/2018/2/layout/IconVerticalSolidList"/>
    <dgm:cxn modelId="{6C58762E-99C1-4741-9D4D-7B349B6D27FF}" type="presOf" srcId="{3EF3A5B8-F9EA-4F79-940E-E7AD9146AE26}" destId="{A360F1A7-2B1D-4853-8A6B-6F0AC8040039}" srcOrd="0" destOrd="0" presId="urn:microsoft.com/office/officeart/2018/2/layout/IconVerticalSolidList"/>
    <dgm:cxn modelId="{E3B73066-3AD8-4891-B5F5-234E3FE83E90}" srcId="{3EF3A5B8-F9EA-4F79-940E-E7AD9146AE26}" destId="{76992B56-506F-4288-8C97-01BBED201785}" srcOrd="3" destOrd="0" parTransId="{7BBFE953-E318-4574-B2AA-7CD075816B84}" sibTransId="{42F86866-41C6-4CED-8E88-A4DD32D86A77}"/>
    <dgm:cxn modelId="{BCF8399E-51D6-417F-8ABE-E0AAF3D4E912}" type="presOf" srcId="{76992B56-506F-4288-8C97-01BBED201785}" destId="{42D478B5-63EA-47FF-832D-13708B38C233}" srcOrd="0" destOrd="0" presId="urn:microsoft.com/office/officeart/2018/2/layout/IconVerticalSolidList"/>
    <dgm:cxn modelId="{9F3F3DF3-22AD-4111-86E6-D19991BD74D4}" type="presOf" srcId="{9374633F-EF41-4903-A960-C9428C507FC0}" destId="{E51AE7CB-B81F-43A5-AC23-1B9E7216FE68}" srcOrd="0" destOrd="0" presId="urn:microsoft.com/office/officeart/2018/2/layout/IconVerticalSolidList"/>
    <dgm:cxn modelId="{E00245F7-1A49-4447-8E66-CF8BFEDE2A82}" srcId="{3EF3A5B8-F9EA-4F79-940E-E7AD9146AE26}" destId="{FF4DF836-9724-415B-9E1A-EDD5E890C1CF}" srcOrd="0" destOrd="0" parTransId="{F842062A-5B29-4919-AD09-05A4795B105C}" sibTransId="{2FEEF412-7759-45F3-A2AC-D787A0DAA971}"/>
    <dgm:cxn modelId="{CD811C47-2D64-4305-A674-E3BA5BE73DBB}" type="presParOf" srcId="{A360F1A7-2B1D-4853-8A6B-6F0AC8040039}" destId="{1152D837-F6E8-497A-959F-88C610913B20}" srcOrd="0" destOrd="0" presId="urn:microsoft.com/office/officeart/2018/2/layout/IconVerticalSolidList"/>
    <dgm:cxn modelId="{59E4C532-2844-49D5-8C53-F4A2932A9A3A}" type="presParOf" srcId="{1152D837-F6E8-497A-959F-88C610913B20}" destId="{660AF0BC-29C4-4CAE-A2F2-5D61D04F3C0A}" srcOrd="0" destOrd="0" presId="urn:microsoft.com/office/officeart/2018/2/layout/IconVerticalSolidList"/>
    <dgm:cxn modelId="{6884175E-344C-454C-9063-FECDDB8DDA58}" type="presParOf" srcId="{1152D837-F6E8-497A-959F-88C610913B20}" destId="{F102DC20-DE95-4516-992F-21348BA88AC5}" srcOrd="1" destOrd="0" presId="urn:microsoft.com/office/officeart/2018/2/layout/IconVerticalSolidList"/>
    <dgm:cxn modelId="{64F859AA-588A-4542-B10C-E18E6DAA9D82}" type="presParOf" srcId="{1152D837-F6E8-497A-959F-88C610913B20}" destId="{3537AE82-532F-46B2-80F9-3476EFACC185}" srcOrd="2" destOrd="0" presId="urn:microsoft.com/office/officeart/2018/2/layout/IconVerticalSolidList"/>
    <dgm:cxn modelId="{9E7AC182-8830-4949-9E50-6F18D4EB563B}" type="presParOf" srcId="{1152D837-F6E8-497A-959F-88C610913B20}" destId="{C88FFAB6-F16E-4CD2-AB49-A983B352430D}" srcOrd="3" destOrd="0" presId="urn:microsoft.com/office/officeart/2018/2/layout/IconVerticalSolidList"/>
    <dgm:cxn modelId="{5247B282-0730-436B-B8DF-F40F10EDDCCD}" type="presParOf" srcId="{A360F1A7-2B1D-4853-8A6B-6F0AC8040039}" destId="{DD64120A-BD2A-4B2C-8D98-C66A228B9A62}" srcOrd="1" destOrd="0" presId="urn:microsoft.com/office/officeart/2018/2/layout/IconVerticalSolidList"/>
    <dgm:cxn modelId="{24A56FBA-0014-4296-BDC7-1F71658FFB3B}" type="presParOf" srcId="{A360F1A7-2B1D-4853-8A6B-6F0AC8040039}" destId="{F803E633-A88A-4485-854C-41897AC05D1A}" srcOrd="2" destOrd="0" presId="urn:microsoft.com/office/officeart/2018/2/layout/IconVerticalSolidList"/>
    <dgm:cxn modelId="{77FF7E81-DC02-4A6A-82DB-A85770636FAF}" type="presParOf" srcId="{F803E633-A88A-4485-854C-41897AC05D1A}" destId="{3A480EEE-1501-439B-88C7-7D0E3DB94E32}" srcOrd="0" destOrd="0" presId="urn:microsoft.com/office/officeart/2018/2/layout/IconVerticalSolidList"/>
    <dgm:cxn modelId="{BFC1407B-BA9D-46F0-802F-185722037284}" type="presParOf" srcId="{F803E633-A88A-4485-854C-41897AC05D1A}" destId="{8C96734C-E770-4AA1-B496-77FC231AFD55}" srcOrd="1" destOrd="0" presId="urn:microsoft.com/office/officeart/2018/2/layout/IconVerticalSolidList"/>
    <dgm:cxn modelId="{259D85D6-5F24-4061-B621-8B409FC05788}" type="presParOf" srcId="{F803E633-A88A-4485-854C-41897AC05D1A}" destId="{90676F02-AB6F-4349-8475-9935581206EB}" srcOrd="2" destOrd="0" presId="urn:microsoft.com/office/officeart/2018/2/layout/IconVerticalSolidList"/>
    <dgm:cxn modelId="{B93E0AAB-0D35-447C-89B0-414895A8D6B5}" type="presParOf" srcId="{F803E633-A88A-4485-854C-41897AC05D1A}" destId="{E51AE7CB-B81F-43A5-AC23-1B9E7216FE68}" srcOrd="3" destOrd="0" presId="urn:microsoft.com/office/officeart/2018/2/layout/IconVerticalSolidList"/>
    <dgm:cxn modelId="{60BE9F50-5108-4099-903D-BE710F97685F}" type="presParOf" srcId="{A360F1A7-2B1D-4853-8A6B-6F0AC8040039}" destId="{9E17075D-BC63-4A24-B7AD-F7B1512E9EDF}" srcOrd="3" destOrd="0" presId="urn:microsoft.com/office/officeart/2018/2/layout/IconVerticalSolidList"/>
    <dgm:cxn modelId="{42607E1A-9B3D-4508-AFD0-C2FBF9DD4ACA}" type="presParOf" srcId="{A360F1A7-2B1D-4853-8A6B-6F0AC8040039}" destId="{0D383D1A-C5EB-48CC-A754-A6454E24CF1D}" srcOrd="4" destOrd="0" presId="urn:microsoft.com/office/officeart/2018/2/layout/IconVerticalSolidList"/>
    <dgm:cxn modelId="{0C6089E6-606B-46F1-952E-27BE438ED748}" type="presParOf" srcId="{0D383D1A-C5EB-48CC-A754-A6454E24CF1D}" destId="{06952E98-B7C9-49D5-9212-0417D456F52E}" srcOrd="0" destOrd="0" presId="urn:microsoft.com/office/officeart/2018/2/layout/IconVerticalSolidList"/>
    <dgm:cxn modelId="{5B949193-63EB-4457-9E48-A3AAAA02DE56}" type="presParOf" srcId="{0D383D1A-C5EB-48CC-A754-A6454E24CF1D}" destId="{3F6E37EF-1B33-4CCA-A7B1-EA49C2A77514}" srcOrd="1" destOrd="0" presId="urn:microsoft.com/office/officeart/2018/2/layout/IconVerticalSolidList"/>
    <dgm:cxn modelId="{BA9A1C8E-C356-450C-8375-AAA37AD8F3D6}" type="presParOf" srcId="{0D383D1A-C5EB-48CC-A754-A6454E24CF1D}" destId="{A442B059-7245-496C-8737-B156C96E0471}" srcOrd="2" destOrd="0" presId="urn:microsoft.com/office/officeart/2018/2/layout/IconVerticalSolidList"/>
    <dgm:cxn modelId="{D95E5953-74C8-4005-8579-81C2442372EF}" type="presParOf" srcId="{0D383D1A-C5EB-48CC-A754-A6454E24CF1D}" destId="{CE4D2F02-7692-45F7-BA10-7245D49FC11F}" srcOrd="3" destOrd="0" presId="urn:microsoft.com/office/officeart/2018/2/layout/IconVerticalSolidList"/>
    <dgm:cxn modelId="{02DC70A3-C145-423D-9556-79AEA1E75EE9}" type="presParOf" srcId="{A360F1A7-2B1D-4853-8A6B-6F0AC8040039}" destId="{CBF7DC88-9F52-42E0-B8BB-F7FDF53050E3}" srcOrd="5" destOrd="0" presId="urn:microsoft.com/office/officeart/2018/2/layout/IconVerticalSolidList"/>
    <dgm:cxn modelId="{2A02D479-E496-485F-9C8A-A98BCBDC2C44}" type="presParOf" srcId="{A360F1A7-2B1D-4853-8A6B-6F0AC8040039}" destId="{3346C794-F7F9-4F83-A114-6EB7F9E7E35D}" srcOrd="6" destOrd="0" presId="urn:microsoft.com/office/officeart/2018/2/layout/IconVerticalSolidList"/>
    <dgm:cxn modelId="{7CD97DF9-0F5C-4D14-8E4A-317A48E38B08}" type="presParOf" srcId="{3346C794-F7F9-4F83-A114-6EB7F9E7E35D}" destId="{3F90D20B-4DEE-4668-BE0C-DF8CAA01A01E}" srcOrd="0" destOrd="0" presId="urn:microsoft.com/office/officeart/2018/2/layout/IconVerticalSolidList"/>
    <dgm:cxn modelId="{F5070385-4995-44A8-BE47-D1C13B9A23D9}" type="presParOf" srcId="{3346C794-F7F9-4F83-A114-6EB7F9E7E35D}" destId="{BEAFE940-9E45-4F71-9848-64394D1EB3B8}" srcOrd="1" destOrd="0" presId="urn:microsoft.com/office/officeart/2018/2/layout/IconVerticalSolidList"/>
    <dgm:cxn modelId="{6299775C-C1C1-4C27-9444-C99B31D3D299}" type="presParOf" srcId="{3346C794-F7F9-4F83-A114-6EB7F9E7E35D}" destId="{B749175B-B04F-44AB-9236-6FB329BFF4C7}" srcOrd="2" destOrd="0" presId="urn:microsoft.com/office/officeart/2018/2/layout/IconVerticalSolidList"/>
    <dgm:cxn modelId="{7B7ADF42-F839-43C7-8868-842BCB1A53AF}" type="presParOf" srcId="{3346C794-F7F9-4F83-A114-6EB7F9E7E35D}" destId="{42D478B5-63EA-47FF-832D-13708B38C23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01AE090-A7AB-4059-9FCE-0C501E3BF20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B5BC015-32A9-4543-B45D-BE047271F9FE}">
      <dgm:prSet/>
      <dgm:spPr/>
      <dgm:t>
        <a:bodyPr/>
        <a:lstStyle/>
        <a:p>
          <a:r>
            <a:rPr lang="pl-PL"/>
            <a:t>Określamy, na ilu bitach ma zostać zapisana liczba</a:t>
          </a:r>
          <a:endParaRPr lang="en-US"/>
        </a:p>
      </dgm:t>
    </dgm:pt>
    <dgm:pt modelId="{CC1E9799-E151-4D44-A924-F12175D7DAC2}" type="parTrans" cxnId="{5692A983-CF54-4B08-BDEB-DCABD93D8A15}">
      <dgm:prSet/>
      <dgm:spPr/>
      <dgm:t>
        <a:bodyPr/>
        <a:lstStyle/>
        <a:p>
          <a:endParaRPr lang="en-US"/>
        </a:p>
      </dgm:t>
    </dgm:pt>
    <dgm:pt modelId="{B04B3DF8-CB88-4CF4-9B40-4CBEA95DC135}" type="sibTrans" cxnId="{5692A983-CF54-4B08-BDEB-DCABD93D8A15}">
      <dgm:prSet/>
      <dgm:spPr/>
      <dgm:t>
        <a:bodyPr/>
        <a:lstStyle/>
        <a:p>
          <a:endParaRPr lang="en-US"/>
        </a:p>
      </dgm:t>
    </dgm:pt>
    <dgm:pt modelId="{9766FD69-E90B-4408-AE84-DFA1859707B1}">
      <dgm:prSet/>
      <dgm:spPr/>
      <dgm:t>
        <a:bodyPr/>
        <a:lstStyle/>
        <a:p>
          <a:r>
            <a:rPr lang="en-US"/>
            <a:t>Obliczamy postać binarną wartości bezwzględnej</a:t>
          </a:r>
        </a:p>
      </dgm:t>
    </dgm:pt>
    <dgm:pt modelId="{0CF1B302-715A-4EDC-B09F-C20E9B01E2C6}" type="parTrans" cxnId="{5698E7C1-5956-4366-8E4C-6ED9E57B0628}">
      <dgm:prSet/>
      <dgm:spPr/>
      <dgm:t>
        <a:bodyPr/>
        <a:lstStyle/>
        <a:p>
          <a:endParaRPr lang="en-US"/>
        </a:p>
      </dgm:t>
    </dgm:pt>
    <dgm:pt modelId="{A756D6A9-F215-4037-B975-FEC3BC28452D}" type="sibTrans" cxnId="{5698E7C1-5956-4366-8E4C-6ED9E57B0628}">
      <dgm:prSet/>
      <dgm:spPr/>
      <dgm:t>
        <a:bodyPr/>
        <a:lstStyle/>
        <a:p>
          <a:endParaRPr lang="en-US"/>
        </a:p>
      </dgm:t>
    </dgm:pt>
    <dgm:pt modelId="{84356E4C-7F11-42A7-8F54-22B3E6E63F78}">
      <dgm:prSet/>
      <dgm:spPr/>
      <dgm:t>
        <a:bodyPr/>
        <a:lstStyle/>
        <a:p>
          <a:r>
            <a:rPr lang="en-US"/>
            <a:t>Uzupełniamy zerami do porządanej liczby bitów</a:t>
          </a:r>
        </a:p>
      </dgm:t>
    </dgm:pt>
    <dgm:pt modelId="{F163E21B-2584-4051-826A-4B74DE257CC8}" type="parTrans" cxnId="{D270E160-A1F0-47AE-9642-C77ED83397C4}">
      <dgm:prSet/>
      <dgm:spPr/>
      <dgm:t>
        <a:bodyPr/>
        <a:lstStyle/>
        <a:p>
          <a:endParaRPr lang="en-US"/>
        </a:p>
      </dgm:t>
    </dgm:pt>
    <dgm:pt modelId="{E967844E-E3B1-4E8C-AA89-81C789AB6A17}" type="sibTrans" cxnId="{D270E160-A1F0-47AE-9642-C77ED83397C4}">
      <dgm:prSet/>
      <dgm:spPr/>
      <dgm:t>
        <a:bodyPr/>
        <a:lstStyle/>
        <a:p>
          <a:endParaRPr lang="en-US"/>
        </a:p>
      </dgm:t>
    </dgm:pt>
    <dgm:pt modelId="{BF58693B-5673-4448-A845-B23CAF61D851}">
      <dgm:prSet/>
      <dgm:spPr/>
      <dgm:t>
        <a:bodyPr/>
        <a:lstStyle/>
        <a:p>
          <a:r>
            <a:rPr lang="en-US"/>
            <a:t>Zamieniamy cyfry na przeciwne</a:t>
          </a:r>
        </a:p>
      </dgm:t>
    </dgm:pt>
    <dgm:pt modelId="{8AD06632-B9F2-445D-9617-E0DB1BB2001B}" type="parTrans" cxnId="{25B68423-DBD4-4307-B72B-F7FF07F80A1D}">
      <dgm:prSet/>
      <dgm:spPr/>
      <dgm:t>
        <a:bodyPr/>
        <a:lstStyle/>
        <a:p>
          <a:endParaRPr lang="en-US"/>
        </a:p>
      </dgm:t>
    </dgm:pt>
    <dgm:pt modelId="{4B71BD56-F9CB-4017-B160-0E26B7991B42}" type="sibTrans" cxnId="{25B68423-DBD4-4307-B72B-F7FF07F80A1D}">
      <dgm:prSet/>
      <dgm:spPr/>
      <dgm:t>
        <a:bodyPr/>
        <a:lstStyle/>
        <a:p>
          <a:endParaRPr lang="en-US"/>
        </a:p>
      </dgm:t>
    </dgm:pt>
    <dgm:pt modelId="{038E4624-96EB-4B39-9524-2FEE6F96BD87}">
      <dgm:prSet/>
      <dgm:spPr/>
      <dgm:t>
        <a:bodyPr/>
        <a:lstStyle/>
        <a:p>
          <a:r>
            <a:rPr lang="en-US"/>
            <a:t>Dodajemy binarną jedynkę</a:t>
          </a:r>
        </a:p>
      </dgm:t>
    </dgm:pt>
    <dgm:pt modelId="{BC07BE6B-C860-4D8B-86F4-7CF057A630DE}" type="parTrans" cxnId="{11399124-1F50-4C0D-A0FF-0C3AD880B88E}">
      <dgm:prSet/>
      <dgm:spPr/>
      <dgm:t>
        <a:bodyPr/>
        <a:lstStyle/>
        <a:p>
          <a:endParaRPr lang="en-US"/>
        </a:p>
      </dgm:t>
    </dgm:pt>
    <dgm:pt modelId="{93C773D7-0338-4E66-B002-9968033C9A0D}" type="sibTrans" cxnId="{11399124-1F50-4C0D-A0FF-0C3AD880B88E}">
      <dgm:prSet/>
      <dgm:spPr/>
      <dgm:t>
        <a:bodyPr/>
        <a:lstStyle/>
        <a:p>
          <a:endParaRPr lang="en-US"/>
        </a:p>
      </dgm:t>
    </dgm:pt>
    <dgm:pt modelId="{9908D1F3-3920-4F0E-B541-B863C1B02F5D}" type="pres">
      <dgm:prSet presAssocID="{B01AE090-A7AB-4059-9FCE-0C501E3BF208}" presName="linear" presStyleCnt="0">
        <dgm:presLayoutVars>
          <dgm:animLvl val="lvl"/>
          <dgm:resizeHandles val="exact"/>
        </dgm:presLayoutVars>
      </dgm:prSet>
      <dgm:spPr/>
    </dgm:pt>
    <dgm:pt modelId="{EA198F58-BC80-4462-8673-7CE095456E5A}" type="pres">
      <dgm:prSet presAssocID="{2B5BC015-32A9-4543-B45D-BE047271F9F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24A9BF2-0710-4631-B072-49B9C636C533}" type="pres">
      <dgm:prSet presAssocID="{B04B3DF8-CB88-4CF4-9B40-4CBEA95DC135}" presName="spacer" presStyleCnt="0"/>
      <dgm:spPr/>
    </dgm:pt>
    <dgm:pt modelId="{17673E57-4DBF-4645-933C-3C20462195CA}" type="pres">
      <dgm:prSet presAssocID="{9766FD69-E90B-4408-AE84-DFA1859707B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0679D16-AB7A-43F3-A687-2C38F6FF79B4}" type="pres">
      <dgm:prSet presAssocID="{A756D6A9-F215-4037-B975-FEC3BC28452D}" presName="spacer" presStyleCnt="0"/>
      <dgm:spPr/>
    </dgm:pt>
    <dgm:pt modelId="{4B10719D-2B65-4BD4-A6DF-E8A1F93F5121}" type="pres">
      <dgm:prSet presAssocID="{84356E4C-7F11-42A7-8F54-22B3E6E63F7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1A96591-EC66-4976-A180-A80EDC0213AE}" type="pres">
      <dgm:prSet presAssocID="{E967844E-E3B1-4E8C-AA89-81C789AB6A17}" presName="spacer" presStyleCnt="0"/>
      <dgm:spPr/>
    </dgm:pt>
    <dgm:pt modelId="{BDAE5D6D-8825-4D6A-8082-A6A4C00D40E5}" type="pres">
      <dgm:prSet presAssocID="{BF58693B-5673-4448-A845-B23CAF61D85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FB54BC1-62AD-46EC-85AB-3C68795CCA22}" type="pres">
      <dgm:prSet presAssocID="{4B71BD56-F9CB-4017-B160-0E26B7991B42}" presName="spacer" presStyleCnt="0"/>
      <dgm:spPr/>
    </dgm:pt>
    <dgm:pt modelId="{2368EC2C-5021-45FC-8CF3-26A14BAA91A6}" type="pres">
      <dgm:prSet presAssocID="{038E4624-96EB-4B39-9524-2FEE6F96BD87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AC880F11-84A1-4E81-A8E3-B1B79EF9EA8C}" type="presOf" srcId="{038E4624-96EB-4B39-9524-2FEE6F96BD87}" destId="{2368EC2C-5021-45FC-8CF3-26A14BAA91A6}" srcOrd="0" destOrd="0" presId="urn:microsoft.com/office/officeart/2005/8/layout/vList2"/>
    <dgm:cxn modelId="{25B68423-DBD4-4307-B72B-F7FF07F80A1D}" srcId="{B01AE090-A7AB-4059-9FCE-0C501E3BF208}" destId="{BF58693B-5673-4448-A845-B23CAF61D851}" srcOrd="3" destOrd="0" parTransId="{8AD06632-B9F2-445D-9617-E0DB1BB2001B}" sibTransId="{4B71BD56-F9CB-4017-B160-0E26B7991B42}"/>
    <dgm:cxn modelId="{11399124-1F50-4C0D-A0FF-0C3AD880B88E}" srcId="{B01AE090-A7AB-4059-9FCE-0C501E3BF208}" destId="{038E4624-96EB-4B39-9524-2FEE6F96BD87}" srcOrd="4" destOrd="0" parTransId="{BC07BE6B-C860-4D8B-86F4-7CF057A630DE}" sibTransId="{93C773D7-0338-4E66-B002-9968033C9A0D}"/>
    <dgm:cxn modelId="{F43F7927-E30A-45DB-9251-C2C1AA027388}" type="presOf" srcId="{BF58693B-5673-4448-A845-B23CAF61D851}" destId="{BDAE5D6D-8825-4D6A-8082-A6A4C00D40E5}" srcOrd="0" destOrd="0" presId="urn:microsoft.com/office/officeart/2005/8/layout/vList2"/>
    <dgm:cxn modelId="{6AC9AC2D-BC9F-4826-B6C0-E8B4B122B054}" type="presOf" srcId="{9766FD69-E90B-4408-AE84-DFA1859707B1}" destId="{17673E57-4DBF-4645-933C-3C20462195CA}" srcOrd="0" destOrd="0" presId="urn:microsoft.com/office/officeart/2005/8/layout/vList2"/>
    <dgm:cxn modelId="{D270E160-A1F0-47AE-9642-C77ED83397C4}" srcId="{B01AE090-A7AB-4059-9FCE-0C501E3BF208}" destId="{84356E4C-7F11-42A7-8F54-22B3E6E63F78}" srcOrd="2" destOrd="0" parTransId="{F163E21B-2584-4051-826A-4B74DE257CC8}" sibTransId="{E967844E-E3B1-4E8C-AA89-81C789AB6A17}"/>
    <dgm:cxn modelId="{DB92D25A-B49E-4032-AE78-056EA708FCFE}" type="presOf" srcId="{B01AE090-A7AB-4059-9FCE-0C501E3BF208}" destId="{9908D1F3-3920-4F0E-B541-B863C1B02F5D}" srcOrd="0" destOrd="0" presId="urn:microsoft.com/office/officeart/2005/8/layout/vList2"/>
    <dgm:cxn modelId="{5692A983-CF54-4B08-BDEB-DCABD93D8A15}" srcId="{B01AE090-A7AB-4059-9FCE-0C501E3BF208}" destId="{2B5BC015-32A9-4543-B45D-BE047271F9FE}" srcOrd="0" destOrd="0" parTransId="{CC1E9799-E151-4D44-A924-F12175D7DAC2}" sibTransId="{B04B3DF8-CB88-4CF4-9B40-4CBEA95DC135}"/>
    <dgm:cxn modelId="{69435491-3EE5-46DB-97D6-9388CFB08B71}" type="presOf" srcId="{2B5BC015-32A9-4543-B45D-BE047271F9FE}" destId="{EA198F58-BC80-4462-8673-7CE095456E5A}" srcOrd="0" destOrd="0" presId="urn:microsoft.com/office/officeart/2005/8/layout/vList2"/>
    <dgm:cxn modelId="{5698E7C1-5956-4366-8E4C-6ED9E57B0628}" srcId="{B01AE090-A7AB-4059-9FCE-0C501E3BF208}" destId="{9766FD69-E90B-4408-AE84-DFA1859707B1}" srcOrd="1" destOrd="0" parTransId="{0CF1B302-715A-4EDC-B09F-C20E9B01E2C6}" sibTransId="{A756D6A9-F215-4037-B975-FEC3BC28452D}"/>
    <dgm:cxn modelId="{B737EADE-F06E-4A4E-9851-A86634E2186E}" type="presOf" srcId="{84356E4C-7F11-42A7-8F54-22B3E6E63F78}" destId="{4B10719D-2B65-4BD4-A6DF-E8A1F93F5121}" srcOrd="0" destOrd="0" presId="urn:microsoft.com/office/officeart/2005/8/layout/vList2"/>
    <dgm:cxn modelId="{E09770B8-DC16-4983-A873-2E301F9CA279}" type="presParOf" srcId="{9908D1F3-3920-4F0E-B541-B863C1B02F5D}" destId="{EA198F58-BC80-4462-8673-7CE095456E5A}" srcOrd="0" destOrd="0" presId="urn:microsoft.com/office/officeart/2005/8/layout/vList2"/>
    <dgm:cxn modelId="{DF58C5B0-9F99-4A75-8278-10B7D05BA3F1}" type="presParOf" srcId="{9908D1F3-3920-4F0E-B541-B863C1B02F5D}" destId="{F24A9BF2-0710-4631-B072-49B9C636C533}" srcOrd="1" destOrd="0" presId="urn:microsoft.com/office/officeart/2005/8/layout/vList2"/>
    <dgm:cxn modelId="{85799118-CF01-43AA-B552-88C2D8CFF6DB}" type="presParOf" srcId="{9908D1F3-3920-4F0E-B541-B863C1B02F5D}" destId="{17673E57-4DBF-4645-933C-3C20462195CA}" srcOrd="2" destOrd="0" presId="urn:microsoft.com/office/officeart/2005/8/layout/vList2"/>
    <dgm:cxn modelId="{CA3AE6B9-B4C1-4AA2-BE35-291EFB9348CA}" type="presParOf" srcId="{9908D1F3-3920-4F0E-B541-B863C1B02F5D}" destId="{20679D16-AB7A-43F3-A687-2C38F6FF79B4}" srcOrd="3" destOrd="0" presId="urn:microsoft.com/office/officeart/2005/8/layout/vList2"/>
    <dgm:cxn modelId="{C482B056-9FB4-4655-9532-9361208C1DF5}" type="presParOf" srcId="{9908D1F3-3920-4F0E-B541-B863C1B02F5D}" destId="{4B10719D-2B65-4BD4-A6DF-E8A1F93F5121}" srcOrd="4" destOrd="0" presId="urn:microsoft.com/office/officeart/2005/8/layout/vList2"/>
    <dgm:cxn modelId="{005B391C-C119-4A38-BCB8-6FD3C0601749}" type="presParOf" srcId="{9908D1F3-3920-4F0E-B541-B863C1B02F5D}" destId="{F1A96591-EC66-4976-A180-A80EDC0213AE}" srcOrd="5" destOrd="0" presId="urn:microsoft.com/office/officeart/2005/8/layout/vList2"/>
    <dgm:cxn modelId="{35FCAC77-ABD2-47F3-BEE2-612E4243845C}" type="presParOf" srcId="{9908D1F3-3920-4F0E-B541-B863C1B02F5D}" destId="{BDAE5D6D-8825-4D6A-8082-A6A4C00D40E5}" srcOrd="6" destOrd="0" presId="urn:microsoft.com/office/officeart/2005/8/layout/vList2"/>
    <dgm:cxn modelId="{8C49EF5C-F042-4523-AD27-B02F9D17CBDD}" type="presParOf" srcId="{9908D1F3-3920-4F0E-B541-B863C1B02F5D}" destId="{9FB54BC1-62AD-46EC-85AB-3C68795CCA22}" srcOrd="7" destOrd="0" presId="urn:microsoft.com/office/officeart/2005/8/layout/vList2"/>
    <dgm:cxn modelId="{AA6D4062-3254-49E5-AEF2-C5255828D469}" type="presParOf" srcId="{9908D1F3-3920-4F0E-B541-B863C1B02F5D}" destId="{2368EC2C-5021-45FC-8CF3-26A14BAA91A6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9E294F6-753B-40AA-BD10-BF419C291E24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18D1D680-D703-466A-9180-EDC0780DC6CD}">
      <dgm:prSet/>
      <dgm:spPr/>
      <dgm:t>
        <a:bodyPr/>
        <a:lstStyle/>
        <a:p>
          <a:r>
            <a:rPr lang="en-US" dirty="0" err="1"/>
            <a:t>Pierwszy</a:t>
          </a:r>
          <a:r>
            <a:rPr lang="en-US" dirty="0"/>
            <a:t> bit (</a:t>
          </a:r>
          <a:r>
            <a:rPr lang="en-US" dirty="0" err="1"/>
            <a:t>najbardziej</a:t>
          </a:r>
          <a:r>
            <a:rPr lang="en-US" dirty="0"/>
            <a:t> </a:t>
          </a:r>
          <a:r>
            <a:rPr lang="en-US" dirty="0" err="1"/>
            <a:t>znaczący</a:t>
          </a:r>
          <a:r>
            <a:rPr lang="en-US" dirty="0"/>
            <a:t>) </a:t>
          </a:r>
          <a:r>
            <a:rPr lang="en-US" dirty="0" err="1"/>
            <a:t>mnożymy</a:t>
          </a:r>
          <a:r>
            <a:rPr lang="en-US" dirty="0"/>
            <a:t> </a:t>
          </a:r>
          <a:r>
            <a:rPr lang="en-US" dirty="0" err="1"/>
            <a:t>przez</a:t>
          </a:r>
          <a:r>
            <a:rPr lang="en-US" dirty="0"/>
            <a:t> -1</a:t>
          </a:r>
        </a:p>
      </dgm:t>
    </dgm:pt>
    <dgm:pt modelId="{72BD7D7E-D808-4FEF-9D96-8478EA899DFA}" type="parTrans" cxnId="{D8CC06DC-D5F9-4190-A287-13C604252439}">
      <dgm:prSet/>
      <dgm:spPr/>
      <dgm:t>
        <a:bodyPr/>
        <a:lstStyle/>
        <a:p>
          <a:endParaRPr lang="en-US"/>
        </a:p>
      </dgm:t>
    </dgm:pt>
    <dgm:pt modelId="{A4A53693-42A0-41A0-9FFB-27D461BEBC7F}" type="sibTrans" cxnId="{D8CC06DC-D5F9-4190-A287-13C604252439}">
      <dgm:prSet/>
      <dgm:spPr/>
      <dgm:t>
        <a:bodyPr/>
        <a:lstStyle/>
        <a:p>
          <a:endParaRPr lang="en-US"/>
        </a:p>
      </dgm:t>
    </dgm:pt>
    <dgm:pt modelId="{BC1102ED-C1C3-4A48-8297-CD530CC78BEC}">
      <dgm:prSet/>
      <dgm:spPr/>
      <dgm:t>
        <a:bodyPr/>
        <a:lstStyle/>
        <a:p>
          <a:r>
            <a:rPr lang="en-US" dirty="0" err="1"/>
            <a:t>Dalsza</a:t>
          </a:r>
          <a:r>
            <a:rPr lang="en-US" dirty="0"/>
            <a:t> </a:t>
          </a:r>
          <a:r>
            <a:rPr lang="en-US" dirty="0" err="1"/>
            <a:t>konwersja</a:t>
          </a:r>
          <a:r>
            <a:rPr lang="en-US" dirty="0"/>
            <a:t> jak </a:t>
          </a:r>
          <a:br>
            <a:rPr lang="pl-PL" dirty="0"/>
          </a:br>
          <a:r>
            <a:rPr lang="en-US" dirty="0"/>
            <a:t>w </a:t>
          </a:r>
          <a:r>
            <a:rPr lang="en-US" dirty="0" err="1"/>
            <a:t>standardowym</a:t>
          </a:r>
          <a:r>
            <a:rPr lang="en-US" dirty="0"/>
            <a:t> </a:t>
          </a:r>
          <a:r>
            <a:rPr lang="en-US" dirty="0" err="1"/>
            <a:t>przypadku</a:t>
          </a:r>
          <a:endParaRPr lang="en-US" dirty="0"/>
        </a:p>
      </dgm:t>
    </dgm:pt>
    <dgm:pt modelId="{68884ED5-9B95-4186-BF52-28DE9D0F9D83}" type="parTrans" cxnId="{F215898C-BC7E-459A-8E14-6C79DAF28FD9}">
      <dgm:prSet/>
      <dgm:spPr/>
      <dgm:t>
        <a:bodyPr/>
        <a:lstStyle/>
        <a:p>
          <a:endParaRPr lang="en-US"/>
        </a:p>
      </dgm:t>
    </dgm:pt>
    <dgm:pt modelId="{105343F4-874A-4206-894B-7F4EEF659F8E}" type="sibTrans" cxnId="{F215898C-BC7E-459A-8E14-6C79DAF28FD9}">
      <dgm:prSet/>
      <dgm:spPr/>
      <dgm:t>
        <a:bodyPr/>
        <a:lstStyle/>
        <a:p>
          <a:endParaRPr lang="en-US"/>
        </a:p>
      </dgm:t>
    </dgm:pt>
    <dgm:pt modelId="{34C7F790-E03D-4647-9C1A-90DDF5B8E27A}" type="pres">
      <dgm:prSet presAssocID="{89E294F6-753B-40AA-BD10-BF419C291E24}" presName="root" presStyleCnt="0">
        <dgm:presLayoutVars>
          <dgm:dir/>
          <dgm:resizeHandles val="exact"/>
        </dgm:presLayoutVars>
      </dgm:prSet>
      <dgm:spPr/>
    </dgm:pt>
    <dgm:pt modelId="{E105CA26-C754-4724-9C02-AB6E3E561423}" type="pres">
      <dgm:prSet presAssocID="{89E294F6-753B-40AA-BD10-BF419C291E24}" presName="container" presStyleCnt="0">
        <dgm:presLayoutVars>
          <dgm:dir/>
          <dgm:resizeHandles val="exact"/>
        </dgm:presLayoutVars>
      </dgm:prSet>
      <dgm:spPr/>
    </dgm:pt>
    <dgm:pt modelId="{173A9E41-D471-4B74-8EB3-163143506E73}" type="pres">
      <dgm:prSet presAssocID="{18D1D680-D703-466A-9180-EDC0780DC6CD}" presName="compNode" presStyleCnt="0"/>
      <dgm:spPr/>
    </dgm:pt>
    <dgm:pt modelId="{5B0CF77C-9529-45BD-B6AF-6465CA1E3D60}" type="pres">
      <dgm:prSet presAssocID="{18D1D680-D703-466A-9180-EDC0780DC6CD}" presName="iconBgRect" presStyleLbl="bgShp" presStyleIdx="0" presStyleCnt="2"/>
      <dgm:spPr/>
    </dgm:pt>
    <dgm:pt modelId="{A066287F-77F2-4041-9BDB-7526B43F21FC}" type="pres">
      <dgm:prSet presAssocID="{18D1D680-D703-466A-9180-EDC0780DC6C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tematyka z wypełnieniem pełnym"/>
        </a:ext>
      </dgm:extLst>
    </dgm:pt>
    <dgm:pt modelId="{FC1BB4F0-0C33-4EA9-A589-6AECE0D892E1}" type="pres">
      <dgm:prSet presAssocID="{18D1D680-D703-466A-9180-EDC0780DC6CD}" presName="spaceRect" presStyleCnt="0"/>
      <dgm:spPr/>
    </dgm:pt>
    <dgm:pt modelId="{DF1EF06F-EA8A-4F3F-8259-1FAF83CB5F62}" type="pres">
      <dgm:prSet presAssocID="{18D1D680-D703-466A-9180-EDC0780DC6CD}" presName="textRect" presStyleLbl="revTx" presStyleIdx="0" presStyleCnt="2">
        <dgm:presLayoutVars>
          <dgm:chMax val="1"/>
          <dgm:chPref val="1"/>
        </dgm:presLayoutVars>
      </dgm:prSet>
      <dgm:spPr/>
    </dgm:pt>
    <dgm:pt modelId="{525037BA-AE00-432F-951E-4A124217AECF}" type="pres">
      <dgm:prSet presAssocID="{A4A53693-42A0-41A0-9FFB-27D461BEBC7F}" presName="sibTrans" presStyleLbl="sibTrans2D1" presStyleIdx="0" presStyleCnt="0"/>
      <dgm:spPr/>
    </dgm:pt>
    <dgm:pt modelId="{2A2EE149-F0E1-47AB-924D-9129BFAE5C48}" type="pres">
      <dgm:prSet presAssocID="{BC1102ED-C1C3-4A48-8297-CD530CC78BEC}" presName="compNode" presStyleCnt="0"/>
      <dgm:spPr/>
    </dgm:pt>
    <dgm:pt modelId="{59F54089-9142-4178-9451-6E893509EA30}" type="pres">
      <dgm:prSet presAssocID="{BC1102ED-C1C3-4A48-8297-CD530CC78BEC}" presName="iconBgRect" presStyleLbl="bgShp" presStyleIdx="1" presStyleCnt="2"/>
      <dgm:spPr/>
    </dgm:pt>
    <dgm:pt modelId="{664AEA80-1372-4B5E-90D9-A4E0F92D0168}" type="pres">
      <dgm:prSet presAssocID="{BC1102ED-C1C3-4A48-8297-CD530CC78BE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nacznik wyboru"/>
        </a:ext>
      </dgm:extLst>
    </dgm:pt>
    <dgm:pt modelId="{C23359A3-F31D-494C-A193-1DF1B6D02B50}" type="pres">
      <dgm:prSet presAssocID="{BC1102ED-C1C3-4A48-8297-CD530CC78BEC}" presName="spaceRect" presStyleCnt="0"/>
      <dgm:spPr/>
    </dgm:pt>
    <dgm:pt modelId="{1CD32D9D-F7B7-407D-A132-56F3FC2C76AA}" type="pres">
      <dgm:prSet presAssocID="{BC1102ED-C1C3-4A48-8297-CD530CC78BE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215898C-BC7E-459A-8E14-6C79DAF28FD9}" srcId="{89E294F6-753B-40AA-BD10-BF419C291E24}" destId="{BC1102ED-C1C3-4A48-8297-CD530CC78BEC}" srcOrd="1" destOrd="0" parTransId="{68884ED5-9B95-4186-BF52-28DE9D0F9D83}" sibTransId="{105343F4-874A-4206-894B-7F4EEF659F8E}"/>
    <dgm:cxn modelId="{15488296-8535-4BB1-B06B-C3CAA3B9600D}" type="presOf" srcId="{BC1102ED-C1C3-4A48-8297-CD530CC78BEC}" destId="{1CD32D9D-F7B7-407D-A132-56F3FC2C76AA}" srcOrd="0" destOrd="0" presId="urn:microsoft.com/office/officeart/2018/2/layout/IconCircleList"/>
    <dgm:cxn modelId="{41589F98-A26D-4DF3-AFF3-430C96F65144}" type="presOf" srcId="{89E294F6-753B-40AA-BD10-BF419C291E24}" destId="{34C7F790-E03D-4647-9C1A-90DDF5B8E27A}" srcOrd="0" destOrd="0" presId="urn:microsoft.com/office/officeart/2018/2/layout/IconCircleList"/>
    <dgm:cxn modelId="{CA21C3AF-727D-432A-B857-F94DE4320616}" type="presOf" srcId="{A4A53693-42A0-41A0-9FFB-27D461BEBC7F}" destId="{525037BA-AE00-432F-951E-4A124217AECF}" srcOrd="0" destOrd="0" presId="urn:microsoft.com/office/officeart/2018/2/layout/IconCircleList"/>
    <dgm:cxn modelId="{D8CC06DC-D5F9-4190-A287-13C604252439}" srcId="{89E294F6-753B-40AA-BD10-BF419C291E24}" destId="{18D1D680-D703-466A-9180-EDC0780DC6CD}" srcOrd="0" destOrd="0" parTransId="{72BD7D7E-D808-4FEF-9D96-8478EA899DFA}" sibTransId="{A4A53693-42A0-41A0-9FFB-27D461BEBC7F}"/>
    <dgm:cxn modelId="{346FC7E6-C416-4D16-A5C5-1A0FE94F7A30}" type="presOf" srcId="{18D1D680-D703-466A-9180-EDC0780DC6CD}" destId="{DF1EF06F-EA8A-4F3F-8259-1FAF83CB5F62}" srcOrd="0" destOrd="0" presId="urn:microsoft.com/office/officeart/2018/2/layout/IconCircleList"/>
    <dgm:cxn modelId="{FCD4DE77-6302-43EA-9588-B736199721A9}" type="presParOf" srcId="{34C7F790-E03D-4647-9C1A-90DDF5B8E27A}" destId="{E105CA26-C754-4724-9C02-AB6E3E561423}" srcOrd="0" destOrd="0" presId="urn:microsoft.com/office/officeart/2018/2/layout/IconCircleList"/>
    <dgm:cxn modelId="{E1B33194-A695-41CF-AD4A-2BBC4C9DA19C}" type="presParOf" srcId="{E105CA26-C754-4724-9C02-AB6E3E561423}" destId="{173A9E41-D471-4B74-8EB3-163143506E73}" srcOrd="0" destOrd="0" presId="urn:microsoft.com/office/officeart/2018/2/layout/IconCircleList"/>
    <dgm:cxn modelId="{A13D7AF1-FDD1-4B3B-8387-86DFEDA654C2}" type="presParOf" srcId="{173A9E41-D471-4B74-8EB3-163143506E73}" destId="{5B0CF77C-9529-45BD-B6AF-6465CA1E3D60}" srcOrd="0" destOrd="0" presId="urn:microsoft.com/office/officeart/2018/2/layout/IconCircleList"/>
    <dgm:cxn modelId="{761F663F-E399-4C2C-A668-55B9134AB00E}" type="presParOf" srcId="{173A9E41-D471-4B74-8EB3-163143506E73}" destId="{A066287F-77F2-4041-9BDB-7526B43F21FC}" srcOrd="1" destOrd="0" presId="urn:microsoft.com/office/officeart/2018/2/layout/IconCircleList"/>
    <dgm:cxn modelId="{6A980054-7D32-4659-8C12-AFAAEF6373C9}" type="presParOf" srcId="{173A9E41-D471-4B74-8EB3-163143506E73}" destId="{FC1BB4F0-0C33-4EA9-A589-6AECE0D892E1}" srcOrd="2" destOrd="0" presId="urn:microsoft.com/office/officeart/2018/2/layout/IconCircleList"/>
    <dgm:cxn modelId="{32FF2982-AE59-4B05-9600-7D1FFDB3B734}" type="presParOf" srcId="{173A9E41-D471-4B74-8EB3-163143506E73}" destId="{DF1EF06F-EA8A-4F3F-8259-1FAF83CB5F62}" srcOrd="3" destOrd="0" presId="urn:microsoft.com/office/officeart/2018/2/layout/IconCircleList"/>
    <dgm:cxn modelId="{03FDE964-8E08-4AD0-AB9D-67A7020E8334}" type="presParOf" srcId="{E105CA26-C754-4724-9C02-AB6E3E561423}" destId="{525037BA-AE00-432F-951E-4A124217AECF}" srcOrd="1" destOrd="0" presId="urn:microsoft.com/office/officeart/2018/2/layout/IconCircleList"/>
    <dgm:cxn modelId="{82292978-E24D-4459-8DF9-CD2B44D6181C}" type="presParOf" srcId="{E105CA26-C754-4724-9C02-AB6E3E561423}" destId="{2A2EE149-F0E1-47AB-924D-9129BFAE5C48}" srcOrd="2" destOrd="0" presId="urn:microsoft.com/office/officeart/2018/2/layout/IconCircleList"/>
    <dgm:cxn modelId="{1BAA9AB5-CF88-4009-B661-F7F604D829E9}" type="presParOf" srcId="{2A2EE149-F0E1-47AB-924D-9129BFAE5C48}" destId="{59F54089-9142-4178-9451-6E893509EA30}" srcOrd="0" destOrd="0" presId="urn:microsoft.com/office/officeart/2018/2/layout/IconCircleList"/>
    <dgm:cxn modelId="{5AD05878-F752-4299-98F9-A939493B11F6}" type="presParOf" srcId="{2A2EE149-F0E1-47AB-924D-9129BFAE5C48}" destId="{664AEA80-1372-4B5E-90D9-A4E0F92D0168}" srcOrd="1" destOrd="0" presId="urn:microsoft.com/office/officeart/2018/2/layout/IconCircleList"/>
    <dgm:cxn modelId="{46C83A3E-613F-4193-8CDF-B2681D27B854}" type="presParOf" srcId="{2A2EE149-F0E1-47AB-924D-9129BFAE5C48}" destId="{C23359A3-F31D-494C-A193-1DF1B6D02B50}" srcOrd="2" destOrd="0" presId="urn:microsoft.com/office/officeart/2018/2/layout/IconCircleList"/>
    <dgm:cxn modelId="{D2AD76C7-62A0-460F-9B8E-4055361BA7C1}" type="presParOf" srcId="{2A2EE149-F0E1-47AB-924D-9129BFAE5C48}" destId="{1CD32D9D-F7B7-407D-A132-56F3FC2C76A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1DB50A6-976A-4C4E-B566-E35C95AC0F4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DFDED18-8F58-4CFA-AC6E-D61841869D25}">
      <dgm:prSet/>
      <dgm:spPr/>
      <dgm:t>
        <a:bodyPr/>
        <a:lstStyle/>
        <a:p>
          <a:r>
            <a:rPr lang="en-US"/>
            <a:t>Część całkowitą konwertujemy standardowo</a:t>
          </a:r>
        </a:p>
      </dgm:t>
    </dgm:pt>
    <dgm:pt modelId="{9DB86253-58C7-4720-8905-6E1CC9D577F5}" type="parTrans" cxnId="{263DBFDD-B6E9-4A29-A3F9-0EC2E32ADA97}">
      <dgm:prSet/>
      <dgm:spPr/>
      <dgm:t>
        <a:bodyPr/>
        <a:lstStyle/>
        <a:p>
          <a:endParaRPr lang="en-US"/>
        </a:p>
      </dgm:t>
    </dgm:pt>
    <dgm:pt modelId="{76D7C641-EC4E-434E-864F-9565F4AB8A2A}" type="sibTrans" cxnId="{263DBFDD-B6E9-4A29-A3F9-0EC2E32ADA97}">
      <dgm:prSet/>
      <dgm:spPr/>
      <dgm:t>
        <a:bodyPr/>
        <a:lstStyle/>
        <a:p>
          <a:endParaRPr lang="en-US"/>
        </a:p>
      </dgm:t>
    </dgm:pt>
    <dgm:pt modelId="{BC849E3B-6665-4657-95C7-BF9303A8C3DB}">
      <dgm:prSet/>
      <dgm:spPr/>
      <dgm:t>
        <a:bodyPr/>
        <a:lstStyle/>
        <a:p>
          <a:r>
            <a:rPr lang="en-US" dirty="0" err="1"/>
            <a:t>Część</a:t>
          </a:r>
          <a:r>
            <a:rPr lang="en-US" dirty="0"/>
            <a:t> </a:t>
          </a:r>
          <a:r>
            <a:rPr lang="en-US" dirty="0" err="1"/>
            <a:t>ułamkową</a:t>
          </a:r>
          <a:r>
            <a:rPr lang="en-US" dirty="0"/>
            <a:t> </a:t>
          </a:r>
          <a:r>
            <a:rPr lang="en-US" dirty="0" err="1"/>
            <a:t>zamiast</a:t>
          </a:r>
          <a:r>
            <a:rPr lang="en-US" dirty="0"/>
            <a:t> </a:t>
          </a:r>
          <a:r>
            <a:rPr lang="en-US" dirty="0" err="1"/>
            <a:t>dzielić</a:t>
          </a:r>
          <a:r>
            <a:rPr lang="en-US" dirty="0"/>
            <a:t>, </a:t>
          </a:r>
          <a:r>
            <a:rPr lang="en-US" dirty="0" err="1"/>
            <a:t>mnożymy</a:t>
          </a:r>
          <a:r>
            <a:rPr lang="en-US" dirty="0"/>
            <a:t> </a:t>
          </a:r>
          <a:r>
            <a:rPr lang="en-US" dirty="0" err="1"/>
            <a:t>przez</a:t>
          </a:r>
          <a:r>
            <a:rPr lang="en-US" dirty="0"/>
            <a:t> 2</a:t>
          </a:r>
        </a:p>
      </dgm:t>
    </dgm:pt>
    <dgm:pt modelId="{D0D9E94A-1F16-4BEF-9B0A-09B1872DF120}" type="parTrans" cxnId="{F8D6704A-F60B-4642-B087-FA45613489E8}">
      <dgm:prSet/>
      <dgm:spPr/>
      <dgm:t>
        <a:bodyPr/>
        <a:lstStyle/>
        <a:p>
          <a:endParaRPr lang="en-US"/>
        </a:p>
      </dgm:t>
    </dgm:pt>
    <dgm:pt modelId="{21FD5984-5350-4611-871C-F331C12F7D02}" type="sibTrans" cxnId="{F8D6704A-F60B-4642-B087-FA45613489E8}">
      <dgm:prSet/>
      <dgm:spPr/>
      <dgm:t>
        <a:bodyPr/>
        <a:lstStyle/>
        <a:p>
          <a:endParaRPr lang="en-US"/>
        </a:p>
      </dgm:t>
    </dgm:pt>
    <dgm:pt modelId="{6D7C13E4-6FEA-48A1-82FC-2E5FE807DCCD}">
      <dgm:prSet/>
      <dgm:spPr/>
      <dgm:t>
        <a:bodyPr/>
        <a:lstStyle/>
        <a:p>
          <a:r>
            <a:rPr lang="pl-PL"/>
            <a:t>Część</a:t>
          </a:r>
          <a:r>
            <a:rPr lang="en-US"/>
            <a:t> całkowit</a:t>
          </a:r>
          <a:r>
            <a:rPr lang="pl-PL"/>
            <a:t>ą</a:t>
          </a:r>
          <a:r>
            <a:rPr lang="en-US"/>
            <a:t> zapisujemy</a:t>
          </a:r>
          <a:r>
            <a:rPr lang="pl-PL"/>
            <a:t> do wyniku</a:t>
          </a:r>
          <a:endParaRPr lang="en-US"/>
        </a:p>
      </dgm:t>
    </dgm:pt>
    <dgm:pt modelId="{78EBEC42-33FB-4E9B-A224-F620EFB97D8E}" type="parTrans" cxnId="{36C705FD-6B25-442A-9FAF-547DEE763FB0}">
      <dgm:prSet/>
      <dgm:spPr/>
      <dgm:t>
        <a:bodyPr/>
        <a:lstStyle/>
        <a:p>
          <a:endParaRPr lang="en-US"/>
        </a:p>
      </dgm:t>
    </dgm:pt>
    <dgm:pt modelId="{AAEEEE97-0390-4589-AB23-FA5231ED6CE0}" type="sibTrans" cxnId="{36C705FD-6B25-442A-9FAF-547DEE763FB0}">
      <dgm:prSet/>
      <dgm:spPr/>
      <dgm:t>
        <a:bodyPr/>
        <a:lstStyle/>
        <a:p>
          <a:endParaRPr lang="en-US"/>
        </a:p>
      </dgm:t>
    </dgm:pt>
    <dgm:pt modelId="{C6B29979-4726-4EB1-9B80-4A0B85CC8706}">
      <dgm:prSet/>
      <dgm:spPr/>
      <dgm:t>
        <a:bodyPr/>
        <a:lstStyle/>
        <a:p>
          <a:r>
            <a:rPr lang="en-US"/>
            <a:t>Odczytujemy „od góry do dołu”</a:t>
          </a:r>
        </a:p>
      </dgm:t>
    </dgm:pt>
    <dgm:pt modelId="{8954B2F4-5512-477C-A7BD-F925F5DFC4E9}" type="parTrans" cxnId="{3F298BF2-B097-496B-8577-A6F6B95C9772}">
      <dgm:prSet/>
      <dgm:spPr/>
      <dgm:t>
        <a:bodyPr/>
        <a:lstStyle/>
        <a:p>
          <a:endParaRPr lang="en-US"/>
        </a:p>
      </dgm:t>
    </dgm:pt>
    <dgm:pt modelId="{08952129-7721-46A9-AA10-8B5D656C7991}" type="sibTrans" cxnId="{3F298BF2-B097-496B-8577-A6F6B95C9772}">
      <dgm:prSet/>
      <dgm:spPr/>
      <dgm:t>
        <a:bodyPr/>
        <a:lstStyle/>
        <a:p>
          <a:endParaRPr lang="en-US"/>
        </a:p>
      </dgm:t>
    </dgm:pt>
    <dgm:pt modelId="{1497F38B-10EF-4234-B53C-31510454519D}">
      <dgm:prSet/>
      <dgm:spPr/>
      <dgm:t>
        <a:bodyPr/>
        <a:lstStyle/>
        <a:p>
          <a:r>
            <a:rPr lang="en-US"/>
            <a:t>Uważamy na ułamki okresowe</a:t>
          </a:r>
        </a:p>
      </dgm:t>
    </dgm:pt>
    <dgm:pt modelId="{FEFB2C12-6D96-498B-94EF-1769ECCEB1C8}" type="parTrans" cxnId="{5B203EAA-C41E-4685-B3D7-E38066ECD3CB}">
      <dgm:prSet/>
      <dgm:spPr/>
      <dgm:t>
        <a:bodyPr/>
        <a:lstStyle/>
        <a:p>
          <a:endParaRPr lang="en-US"/>
        </a:p>
      </dgm:t>
    </dgm:pt>
    <dgm:pt modelId="{E997E24D-17F3-427E-9822-C7363E5D493C}" type="sibTrans" cxnId="{5B203EAA-C41E-4685-B3D7-E38066ECD3CB}">
      <dgm:prSet/>
      <dgm:spPr/>
      <dgm:t>
        <a:bodyPr/>
        <a:lstStyle/>
        <a:p>
          <a:endParaRPr lang="en-US"/>
        </a:p>
      </dgm:t>
    </dgm:pt>
    <dgm:pt modelId="{2D14531A-2279-48B6-9A61-FBAD1D02683F}" type="pres">
      <dgm:prSet presAssocID="{81DB50A6-976A-4C4E-B566-E35C95AC0F41}" presName="linear" presStyleCnt="0">
        <dgm:presLayoutVars>
          <dgm:animLvl val="lvl"/>
          <dgm:resizeHandles val="exact"/>
        </dgm:presLayoutVars>
      </dgm:prSet>
      <dgm:spPr/>
    </dgm:pt>
    <dgm:pt modelId="{3192A6A5-7268-4DBE-B898-802562006EE9}" type="pres">
      <dgm:prSet presAssocID="{4DFDED18-8F58-4CFA-AC6E-D61841869D2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B2116AA-6725-42F0-8A2F-719F3C553371}" type="pres">
      <dgm:prSet presAssocID="{76D7C641-EC4E-434E-864F-9565F4AB8A2A}" presName="spacer" presStyleCnt="0"/>
      <dgm:spPr/>
    </dgm:pt>
    <dgm:pt modelId="{BA70A86D-2C98-49AD-8D9D-A64F735188EE}" type="pres">
      <dgm:prSet presAssocID="{BC849E3B-6665-4657-95C7-BF9303A8C3D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65AE2D1-2756-495E-9BFC-A8CCB7622D18}" type="pres">
      <dgm:prSet presAssocID="{21FD5984-5350-4611-871C-F331C12F7D02}" presName="spacer" presStyleCnt="0"/>
      <dgm:spPr/>
    </dgm:pt>
    <dgm:pt modelId="{FE6B6D6B-6A22-4B11-8F97-680C1283AA5B}" type="pres">
      <dgm:prSet presAssocID="{6D7C13E4-6FEA-48A1-82FC-2E5FE807DCC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2029F42-2205-4DD8-B042-B6642DD24946}" type="pres">
      <dgm:prSet presAssocID="{AAEEEE97-0390-4589-AB23-FA5231ED6CE0}" presName="spacer" presStyleCnt="0"/>
      <dgm:spPr/>
    </dgm:pt>
    <dgm:pt modelId="{EB6F2209-A998-4729-BACB-82C70A50A05A}" type="pres">
      <dgm:prSet presAssocID="{C6B29979-4726-4EB1-9B80-4A0B85CC870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8C5B4DE-F591-418A-859D-0F55624D2B48}" type="pres">
      <dgm:prSet presAssocID="{08952129-7721-46A9-AA10-8B5D656C7991}" presName="spacer" presStyleCnt="0"/>
      <dgm:spPr/>
    </dgm:pt>
    <dgm:pt modelId="{DE5E7C88-0E07-4BD6-A538-A0EB0C6BE135}" type="pres">
      <dgm:prSet presAssocID="{1497F38B-10EF-4234-B53C-31510454519D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8163E64-5C0A-4957-9144-556B4E9E1B1A}" type="presOf" srcId="{4DFDED18-8F58-4CFA-AC6E-D61841869D25}" destId="{3192A6A5-7268-4DBE-B898-802562006EE9}" srcOrd="0" destOrd="0" presId="urn:microsoft.com/office/officeart/2005/8/layout/vList2"/>
    <dgm:cxn modelId="{F8D6704A-F60B-4642-B087-FA45613489E8}" srcId="{81DB50A6-976A-4C4E-B566-E35C95AC0F41}" destId="{BC849E3B-6665-4657-95C7-BF9303A8C3DB}" srcOrd="1" destOrd="0" parTransId="{D0D9E94A-1F16-4BEF-9B0A-09B1872DF120}" sibTransId="{21FD5984-5350-4611-871C-F331C12F7D02}"/>
    <dgm:cxn modelId="{E0B1396E-49B2-42E8-A95F-CC0095013ED3}" type="presOf" srcId="{C6B29979-4726-4EB1-9B80-4A0B85CC8706}" destId="{EB6F2209-A998-4729-BACB-82C70A50A05A}" srcOrd="0" destOrd="0" presId="urn:microsoft.com/office/officeart/2005/8/layout/vList2"/>
    <dgm:cxn modelId="{4397F8A2-5B55-4C16-A490-408F5E5BDDBC}" type="presOf" srcId="{6D7C13E4-6FEA-48A1-82FC-2E5FE807DCCD}" destId="{FE6B6D6B-6A22-4B11-8F97-680C1283AA5B}" srcOrd="0" destOrd="0" presId="urn:microsoft.com/office/officeart/2005/8/layout/vList2"/>
    <dgm:cxn modelId="{5B203EAA-C41E-4685-B3D7-E38066ECD3CB}" srcId="{81DB50A6-976A-4C4E-B566-E35C95AC0F41}" destId="{1497F38B-10EF-4234-B53C-31510454519D}" srcOrd="4" destOrd="0" parTransId="{FEFB2C12-6D96-498B-94EF-1769ECCEB1C8}" sibTransId="{E997E24D-17F3-427E-9822-C7363E5D493C}"/>
    <dgm:cxn modelId="{33F5ADC7-C342-42F1-915E-207138E2DF9F}" type="presOf" srcId="{1497F38B-10EF-4234-B53C-31510454519D}" destId="{DE5E7C88-0E07-4BD6-A538-A0EB0C6BE135}" srcOrd="0" destOrd="0" presId="urn:microsoft.com/office/officeart/2005/8/layout/vList2"/>
    <dgm:cxn modelId="{263DBFDD-B6E9-4A29-A3F9-0EC2E32ADA97}" srcId="{81DB50A6-976A-4C4E-B566-E35C95AC0F41}" destId="{4DFDED18-8F58-4CFA-AC6E-D61841869D25}" srcOrd="0" destOrd="0" parTransId="{9DB86253-58C7-4720-8905-6E1CC9D577F5}" sibTransId="{76D7C641-EC4E-434E-864F-9565F4AB8A2A}"/>
    <dgm:cxn modelId="{87C27EEB-45C3-4086-9B24-681FC1F7F9D0}" type="presOf" srcId="{81DB50A6-976A-4C4E-B566-E35C95AC0F41}" destId="{2D14531A-2279-48B6-9A61-FBAD1D02683F}" srcOrd="0" destOrd="0" presId="urn:microsoft.com/office/officeart/2005/8/layout/vList2"/>
    <dgm:cxn modelId="{3F298BF2-B097-496B-8577-A6F6B95C9772}" srcId="{81DB50A6-976A-4C4E-B566-E35C95AC0F41}" destId="{C6B29979-4726-4EB1-9B80-4A0B85CC8706}" srcOrd="3" destOrd="0" parTransId="{8954B2F4-5512-477C-A7BD-F925F5DFC4E9}" sibTransId="{08952129-7721-46A9-AA10-8B5D656C7991}"/>
    <dgm:cxn modelId="{36C705FD-6B25-442A-9FAF-547DEE763FB0}" srcId="{81DB50A6-976A-4C4E-B566-E35C95AC0F41}" destId="{6D7C13E4-6FEA-48A1-82FC-2E5FE807DCCD}" srcOrd="2" destOrd="0" parTransId="{78EBEC42-33FB-4E9B-A224-F620EFB97D8E}" sibTransId="{AAEEEE97-0390-4589-AB23-FA5231ED6CE0}"/>
    <dgm:cxn modelId="{96CD5EFE-9EE4-44DF-9967-F674FFBFCC70}" type="presOf" srcId="{BC849E3B-6665-4657-95C7-BF9303A8C3DB}" destId="{BA70A86D-2C98-49AD-8D9D-A64F735188EE}" srcOrd="0" destOrd="0" presId="urn:microsoft.com/office/officeart/2005/8/layout/vList2"/>
    <dgm:cxn modelId="{763AB481-7CD4-4881-982D-460305592509}" type="presParOf" srcId="{2D14531A-2279-48B6-9A61-FBAD1D02683F}" destId="{3192A6A5-7268-4DBE-B898-802562006EE9}" srcOrd="0" destOrd="0" presId="urn:microsoft.com/office/officeart/2005/8/layout/vList2"/>
    <dgm:cxn modelId="{B7229F5A-0DF7-4118-8D7B-4884E2CBBF4E}" type="presParOf" srcId="{2D14531A-2279-48B6-9A61-FBAD1D02683F}" destId="{2B2116AA-6725-42F0-8A2F-719F3C553371}" srcOrd="1" destOrd="0" presId="urn:microsoft.com/office/officeart/2005/8/layout/vList2"/>
    <dgm:cxn modelId="{97E98403-7922-4B7E-98A8-56123BF3FD8D}" type="presParOf" srcId="{2D14531A-2279-48B6-9A61-FBAD1D02683F}" destId="{BA70A86D-2C98-49AD-8D9D-A64F735188EE}" srcOrd="2" destOrd="0" presId="urn:microsoft.com/office/officeart/2005/8/layout/vList2"/>
    <dgm:cxn modelId="{759B7B87-98F2-463E-AFDD-668772866CD3}" type="presParOf" srcId="{2D14531A-2279-48B6-9A61-FBAD1D02683F}" destId="{165AE2D1-2756-495E-9BFC-A8CCB7622D18}" srcOrd="3" destOrd="0" presId="urn:microsoft.com/office/officeart/2005/8/layout/vList2"/>
    <dgm:cxn modelId="{A8EB4D9E-25FE-4C7D-A303-4CDE0439DA51}" type="presParOf" srcId="{2D14531A-2279-48B6-9A61-FBAD1D02683F}" destId="{FE6B6D6B-6A22-4B11-8F97-680C1283AA5B}" srcOrd="4" destOrd="0" presId="urn:microsoft.com/office/officeart/2005/8/layout/vList2"/>
    <dgm:cxn modelId="{F26FF5B5-A6EE-48D4-ADB7-1E48B2CECA84}" type="presParOf" srcId="{2D14531A-2279-48B6-9A61-FBAD1D02683F}" destId="{12029F42-2205-4DD8-B042-B6642DD24946}" srcOrd="5" destOrd="0" presId="urn:microsoft.com/office/officeart/2005/8/layout/vList2"/>
    <dgm:cxn modelId="{C6FED298-8EBB-48EA-AF89-5E4270287C35}" type="presParOf" srcId="{2D14531A-2279-48B6-9A61-FBAD1D02683F}" destId="{EB6F2209-A998-4729-BACB-82C70A50A05A}" srcOrd="6" destOrd="0" presId="urn:microsoft.com/office/officeart/2005/8/layout/vList2"/>
    <dgm:cxn modelId="{8862211E-E2A1-44AB-BF53-CF8041EBC0DB}" type="presParOf" srcId="{2D14531A-2279-48B6-9A61-FBAD1D02683F}" destId="{08C5B4DE-F591-418A-859D-0F55624D2B48}" srcOrd="7" destOrd="0" presId="urn:microsoft.com/office/officeart/2005/8/layout/vList2"/>
    <dgm:cxn modelId="{A3E0715E-148C-4966-AA89-9BEBDB3B2B6A}" type="presParOf" srcId="{2D14531A-2279-48B6-9A61-FBAD1D02683F}" destId="{DE5E7C88-0E07-4BD6-A538-A0EB0C6BE13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ADE8154-0386-43D0-A637-07AF89616D7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761A878-C4EA-4325-BB8D-C1A1033C3058}">
      <dgm:prSet/>
      <dgm:spPr/>
      <dgm:t>
        <a:bodyPr/>
        <a:lstStyle/>
        <a:p>
          <a:r>
            <a:rPr lang="en-US"/>
            <a:t>Część całkowitą konwertujemy standardowo</a:t>
          </a:r>
        </a:p>
      </dgm:t>
    </dgm:pt>
    <dgm:pt modelId="{7D9283A2-E52F-4CC2-A21C-0664EDC4745A}" type="parTrans" cxnId="{3D73DB09-9823-4D94-9862-76E3DF90C0A0}">
      <dgm:prSet/>
      <dgm:spPr/>
      <dgm:t>
        <a:bodyPr/>
        <a:lstStyle/>
        <a:p>
          <a:endParaRPr lang="en-US"/>
        </a:p>
      </dgm:t>
    </dgm:pt>
    <dgm:pt modelId="{4A10E291-0E10-4982-BC14-71ABA13386B5}" type="sibTrans" cxnId="{3D73DB09-9823-4D94-9862-76E3DF90C0A0}">
      <dgm:prSet/>
      <dgm:spPr/>
      <dgm:t>
        <a:bodyPr/>
        <a:lstStyle/>
        <a:p>
          <a:endParaRPr lang="en-US"/>
        </a:p>
      </dgm:t>
    </dgm:pt>
    <dgm:pt modelId="{7F3694BF-20A0-4DDA-B51C-81B96B3ACF95}">
      <dgm:prSet/>
      <dgm:spPr/>
      <dgm:t>
        <a:bodyPr/>
        <a:lstStyle/>
        <a:p>
          <a:r>
            <a:rPr lang="en-US" dirty="0" err="1"/>
            <a:t>Część</a:t>
          </a:r>
          <a:r>
            <a:rPr lang="en-US" dirty="0"/>
            <a:t> </a:t>
          </a:r>
          <a:r>
            <a:rPr lang="en-US" dirty="0" err="1"/>
            <a:t>ułamkową</a:t>
          </a:r>
          <a:r>
            <a:rPr lang="en-US" dirty="0"/>
            <a:t> </a:t>
          </a:r>
          <a:r>
            <a:rPr lang="en-US" dirty="0" err="1"/>
            <a:t>zapisujemy</a:t>
          </a:r>
          <a:r>
            <a:rPr lang="en-US" dirty="0"/>
            <a:t> </a:t>
          </a:r>
          <a:br>
            <a:rPr lang="pl-PL" dirty="0"/>
          </a:br>
          <a:r>
            <a:rPr lang="en-US" dirty="0"/>
            <a:t>z </a:t>
          </a:r>
          <a:r>
            <a:rPr lang="en-US" dirty="0" err="1"/>
            <a:t>potęgami</a:t>
          </a:r>
          <a:r>
            <a:rPr lang="en-US" dirty="0"/>
            <a:t> </a:t>
          </a:r>
          <a:r>
            <a:rPr lang="en-US" dirty="0" err="1"/>
            <a:t>ujemnymi</a:t>
          </a:r>
          <a:r>
            <a:rPr lang="en-US" dirty="0"/>
            <a:t>, </a:t>
          </a:r>
          <a:r>
            <a:rPr lang="en-US" dirty="0" err="1"/>
            <a:t>zaczynając</a:t>
          </a:r>
          <a:r>
            <a:rPr lang="en-US" dirty="0"/>
            <a:t> od -1</a:t>
          </a:r>
        </a:p>
      </dgm:t>
    </dgm:pt>
    <dgm:pt modelId="{56CC9C5C-8AE3-436B-85DE-BEFD872A43F0}" type="parTrans" cxnId="{314BA9C9-079C-4AC4-8A7F-2D9FE9C33302}">
      <dgm:prSet/>
      <dgm:spPr/>
      <dgm:t>
        <a:bodyPr/>
        <a:lstStyle/>
        <a:p>
          <a:endParaRPr lang="en-US"/>
        </a:p>
      </dgm:t>
    </dgm:pt>
    <dgm:pt modelId="{91CD9F05-10F8-43FD-8B67-D9BF85470CC2}" type="sibTrans" cxnId="{314BA9C9-079C-4AC4-8A7F-2D9FE9C33302}">
      <dgm:prSet/>
      <dgm:spPr/>
      <dgm:t>
        <a:bodyPr/>
        <a:lstStyle/>
        <a:p>
          <a:endParaRPr lang="en-US"/>
        </a:p>
      </dgm:t>
    </dgm:pt>
    <dgm:pt modelId="{61420619-615B-42AE-9830-BB796D541161}">
      <dgm:prSet/>
      <dgm:spPr/>
      <dgm:t>
        <a:bodyPr/>
        <a:lstStyle/>
        <a:p>
          <a:r>
            <a:rPr lang="en-US"/>
            <a:t>Cyfry mnożymy przez potęgi</a:t>
          </a:r>
        </a:p>
      </dgm:t>
    </dgm:pt>
    <dgm:pt modelId="{54F981C1-942F-4261-A549-F20C451C48AE}" type="parTrans" cxnId="{9FF99766-FE99-44FC-9637-B80D4A6737E2}">
      <dgm:prSet/>
      <dgm:spPr/>
      <dgm:t>
        <a:bodyPr/>
        <a:lstStyle/>
        <a:p>
          <a:endParaRPr lang="en-US"/>
        </a:p>
      </dgm:t>
    </dgm:pt>
    <dgm:pt modelId="{492FE1B1-711C-42F9-86EF-56E80DC29FDE}" type="sibTrans" cxnId="{9FF99766-FE99-44FC-9637-B80D4A6737E2}">
      <dgm:prSet/>
      <dgm:spPr/>
      <dgm:t>
        <a:bodyPr/>
        <a:lstStyle/>
        <a:p>
          <a:endParaRPr lang="en-US"/>
        </a:p>
      </dgm:t>
    </dgm:pt>
    <dgm:pt modelId="{AE86B5C8-E681-4F9B-BCE5-E458D322DDD3}">
      <dgm:prSet/>
      <dgm:spPr/>
      <dgm:t>
        <a:bodyPr/>
        <a:lstStyle/>
        <a:p>
          <a:r>
            <a:rPr lang="en-US"/>
            <a:t>Wynik sumujemy</a:t>
          </a:r>
        </a:p>
      </dgm:t>
    </dgm:pt>
    <dgm:pt modelId="{2A8552F7-6D79-4F55-9F9C-529B9D8034EB}" type="parTrans" cxnId="{4BA7EFAA-C91B-4393-9015-1FBB412218B4}">
      <dgm:prSet/>
      <dgm:spPr/>
      <dgm:t>
        <a:bodyPr/>
        <a:lstStyle/>
        <a:p>
          <a:endParaRPr lang="en-US"/>
        </a:p>
      </dgm:t>
    </dgm:pt>
    <dgm:pt modelId="{7858FA3F-4945-41B6-A345-55A3D530E9DD}" type="sibTrans" cxnId="{4BA7EFAA-C91B-4393-9015-1FBB412218B4}">
      <dgm:prSet/>
      <dgm:spPr/>
      <dgm:t>
        <a:bodyPr/>
        <a:lstStyle/>
        <a:p>
          <a:endParaRPr lang="en-US"/>
        </a:p>
      </dgm:t>
    </dgm:pt>
    <dgm:pt modelId="{EFD3C410-2C69-4658-A9A4-1CF5C1AE697F}" type="pres">
      <dgm:prSet presAssocID="{2ADE8154-0386-43D0-A637-07AF89616D73}" presName="root" presStyleCnt="0">
        <dgm:presLayoutVars>
          <dgm:dir/>
          <dgm:resizeHandles val="exact"/>
        </dgm:presLayoutVars>
      </dgm:prSet>
      <dgm:spPr/>
    </dgm:pt>
    <dgm:pt modelId="{40294010-5170-44B9-8B7E-1C597E0D2121}" type="pres">
      <dgm:prSet presAssocID="{F761A878-C4EA-4325-BB8D-C1A1033C3058}" presName="compNode" presStyleCnt="0"/>
      <dgm:spPr/>
    </dgm:pt>
    <dgm:pt modelId="{46A1E5A3-E4D9-4BC3-8708-243C439E49D8}" type="pres">
      <dgm:prSet presAssocID="{F761A878-C4EA-4325-BB8D-C1A1033C3058}" presName="bgRect" presStyleLbl="bgShp" presStyleIdx="0" presStyleCnt="4"/>
      <dgm:spPr/>
    </dgm:pt>
    <dgm:pt modelId="{F6D70EF4-439F-44ED-9191-9DAE1BA38B61}" type="pres">
      <dgm:prSet presAssocID="{F761A878-C4EA-4325-BB8D-C1A1033C305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nacznik wyboru"/>
        </a:ext>
      </dgm:extLst>
    </dgm:pt>
    <dgm:pt modelId="{A5C00DF6-1892-4778-9E7E-40F6BC75ACFA}" type="pres">
      <dgm:prSet presAssocID="{F761A878-C4EA-4325-BB8D-C1A1033C3058}" presName="spaceRect" presStyleCnt="0"/>
      <dgm:spPr/>
    </dgm:pt>
    <dgm:pt modelId="{292590DF-8003-4561-B0C1-FE2D1929E85D}" type="pres">
      <dgm:prSet presAssocID="{F761A878-C4EA-4325-BB8D-C1A1033C3058}" presName="parTx" presStyleLbl="revTx" presStyleIdx="0" presStyleCnt="4">
        <dgm:presLayoutVars>
          <dgm:chMax val="0"/>
          <dgm:chPref val="0"/>
        </dgm:presLayoutVars>
      </dgm:prSet>
      <dgm:spPr/>
    </dgm:pt>
    <dgm:pt modelId="{C11AE76E-9314-48F5-BA7E-1D4FCDB25E67}" type="pres">
      <dgm:prSet presAssocID="{4A10E291-0E10-4982-BC14-71ABA13386B5}" presName="sibTrans" presStyleCnt="0"/>
      <dgm:spPr/>
    </dgm:pt>
    <dgm:pt modelId="{3F044770-E236-4082-849F-486FB3E80456}" type="pres">
      <dgm:prSet presAssocID="{7F3694BF-20A0-4DDA-B51C-81B96B3ACF95}" presName="compNode" presStyleCnt="0"/>
      <dgm:spPr/>
    </dgm:pt>
    <dgm:pt modelId="{78D7039B-8A3A-4DBE-8722-F289B114B33B}" type="pres">
      <dgm:prSet presAssocID="{7F3694BF-20A0-4DDA-B51C-81B96B3ACF95}" presName="bgRect" presStyleLbl="bgShp" presStyleIdx="1" presStyleCnt="4"/>
      <dgm:spPr/>
    </dgm:pt>
    <dgm:pt modelId="{6BC8E910-ABF4-408B-A0BD-A715B5F2E67F}" type="pres">
      <dgm:prSet presAssocID="{7F3694BF-20A0-4DDA-B51C-81B96B3ACF9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apisy"/>
        </a:ext>
      </dgm:extLst>
    </dgm:pt>
    <dgm:pt modelId="{D52467F6-2424-4DCF-80FE-BA6C92AB130D}" type="pres">
      <dgm:prSet presAssocID="{7F3694BF-20A0-4DDA-B51C-81B96B3ACF95}" presName="spaceRect" presStyleCnt="0"/>
      <dgm:spPr/>
    </dgm:pt>
    <dgm:pt modelId="{95D05E9E-E1FF-4DDE-BD42-DA77629BE56D}" type="pres">
      <dgm:prSet presAssocID="{7F3694BF-20A0-4DDA-B51C-81B96B3ACF95}" presName="parTx" presStyleLbl="revTx" presStyleIdx="1" presStyleCnt="4">
        <dgm:presLayoutVars>
          <dgm:chMax val="0"/>
          <dgm:chPref val="0"/>
        </dgm:presLayoutVars>
      </dgm:prSet>
      <dgm:spPr/>
    </dgm:pt>
    <dgm:pt modelId="{08D99E12-C7FE-496F-9F2B-13A6597FCE02}" type="pres">
      <dgm:prSet presAssocID="{91CD9F05-10F8-43FD-8B67-D9BF85470CC2}" presName="sibTrans" presStyleCnt="0"/>
      <dgm:spPr/>
    </dgm:pt>
    <dgm:pt modelId="{FF42D085-9CAF-4FD7-8DBD-B3503BD18B49}" type="pres">
      <dgm:prSet presAssocID="{61420619-615B-42AE-9830-BB796D541161}" presName="compNode" presStyleCnt="0"/>
      <dgm:spPr/>
    </dgm:pt>
    <dgm:pt modelId="{400806D4-B953-4ADA-9E64-D2A5637382F0}" type="pres">
      <dgm:prSet presAssocID="{61420619-615B-42AE-9830-BB796D541161}" presName="bgRect" presStyleLbl="bgShp" presStyleIdx="2" presStyleCnt="4"/>
      <dgm:spPr/>
    </dgm:pt>
    <dgm:pt modelId="{00D41584-F164-451E-A91D-20BD461AFC96}" type="pres">
      <dgm:prSet presAssocID="{61420619-615B-42AE-9830-BB796D54116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łówek"/>
        </a:ext>
      </dgm:extLst>
    </dgm:pt>
    <dgm:pt modelId="{19D23892-C42F-44DC-A522-B4725BFA6803}" type="pres">
      <dgm:prSet presAssocID="{61420619-615B-42AE-9830-BB796D541161}" presName="spaceRect" presStyleCnt="0"/>
      <dgm:spPr/>
    </dgm:pt>
    <dgm:pt modelId="{1AD8AFD1-4CAC-49C7-B228-02397141A152}" type="pres">
      <dgm:prSet presAssocID="{61420619-615B-42AE-9830-BB796D541161}" presName="parTx" presStyleLbl="revTx" presStyleIdx="2" presStyleCnt="4">
        <dgm:presLayoutVars>
          <dgm:chMax val="0"/>
          <dgm:chPref val="0"/>
        </dgm:presLayoutVars>
      </dgm:prSet>
      <dgm:spPr/>
    </dgm:pt>
    <dgm:pt modelId="{72707762-E62D-46ED-9372-D5FCA9C67A80}" type="pres">
      <dgm:prSet presAssocID="{492FE1B1-711C-42F9-86EF-56E80DC29FDE}" presName="sibTrans" presStyleCnt="0"/>
      <dgm:spPr/>
    </dgm:pt>
    <dgm:pt modelId="{907C300D-3D3C-425F-90C0-D0F21314103D}" type="pres">
      <dgm:prSet presAssocID="{AE86B5C8-E681-4F9B-BCE5-E458D322DDD3}" presName="compNode" presStyleCnt="0"/>
      <dgm:spPr/>
    </dgm:pt>
    <dgm:pt modelId="{85845F3B-C69B-4289-805B-CA55594E2963}" type="pres">
      <dgm:prSet presAssocID="{AE86B5C8-E681-4F9B-BCE5-E458D322DDD3}" presName="bgRect" presStyleLbl="bgShp" presStyleIdx="3" presStyleCnt="4"/>
      <dgm:spPr/>
    </dgm:pt>
    <dgm:pt modelId="{E0AA3374-EC11-4671-A6E3-C712199C0C18}" type="pres">
      <dgm:prSet presAssocID="{AE86B5C8-E681-4F9B-BCE5-E458D322DDD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F2C83784-75A4-492B-AF97-BD8AAABA94E2}" type="pres">
      <dgm:prSet presAssocID="{AE86B5C8-E681-4F9B-BCE5-E458D322DDD3}" presName="spaceRect" presStyleCnt="0"/>
      <dgm:spPr/>
    </dgm:pt>
    <dgm:pt modelId="{17B88F43-811C-40D0-A215-2FBDECFDEA12}" type="pres">
      <dgm:prSet presAssocID="{AE86B5C8-E681-4F9B-BCE5-E458D322DDD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D73DB09-9823-4D94-9862-76E3DF90C0A0}" srcId="{2ADE8154-0386-43D0-A637-07AF89616D73}" destId="{F761A878-C4EA-4325-BB8D-C1A1033C3058}" srcOrd="0" destOrd="0" parTransId="{7D9283A2-E52F-4CC2-A21C-0664EDC4745A}" sibTransId="{4A10E291-0E10-4982-BC14-71ABA13386B5}"/>
    <dgm:cxn modelId="{E893C214-197F-4A6E-A9D2-61F6F94D7C41}" type="presOf" srcId="{F761A878-C4EA-4325-BB8D-C1A1033C3058}" destId="{292590DF-8003-4561-B0C1-FE2D1929E85D}" srcOrd="0" destOrd="0" presId="urn:microsoft.com/office/officeart/2018/2/layout/IconVerticalSolidList"/>
    <dgm:cxn modelId="{9FF99766-FE99-44FC-9637-B80D4A6737E2}" srcId="{2ADE8154-0386-43D0-A637-07AF89616D73}" destId="{61420619-615B-42AE-9830-BB796D541161}" srcOrd="2" destOrd="0" parTransId="{54F981C1-942F-4261-A549-F20C451C48AE}" sibTransId="{492FE1B1-711C-42F9-86EF-56E80DC29FDE}"/>
    <dgm:cxn modelId="{20A23650-4FBA-4CD9-BE63-B7106166431D}" type="presOf" srcId="{61420619-615B-42AE-9830-BB796D541161}" destId="{1AD8AFD1-4CAC-49C7-B228-02397141A152}" srcOrd="0" destOrd="0" presId="urn:microsoft.com/office/officeart/2018/2/layout/IconVerticalSolidList"/>
    <dgm:cxn modelId="{4BA7EFAA-C91B-4393-9015-1FBB412218B4}" srcId="{2ADE8154-0386-43D0-A637-07AF89616D73}" destId="{AE86B5C8-E681-4F9B-BCE5-E458D322DDD3}" srcOrd="3" destOrd="0" parTransId="{2A8552F7-6D79-4F55-9F9C-529B9D8034EB}" sibTransId="{7858FA3F-4945-41B6-A345-55A3D530E9DD}"/>
    <dgm:cxn modelId="{3D4B11B5-CEDC-4160-819B-9465F892CA0D}" type="presOf" srcId="{7F3694BF-20A0-4DDA-B51C-81B96B3ACF95}" destId="{95D05E9E-E1FF-4DDE-BD42-DA77629BE56D}" srcOrd="0" destOrd="0" presId="urn:microsoft.com/office/officeart/2018/2/layout/IconVerticalSolidList"/>
    <dgm:cxn modelId="{314BA9C9-079C-4AC4-8A7F-2D9FE9C33302}" srcId="{2ADE8154-0386-43D0-A637-07AF89616D73}" destId="{7F3694BF-20A0-4DDA-B51C-81B96B3ACF95}" srcOrd="1" destOrd="0" parTransId="{56CC9C5C-8AE3-436B-85DE-BEFD872A43F0}" sibTransId="{91CD9F05-10F8-43FD-8B67-D9BF85470CC2}"/>
    <dgm:cxn modelId="{EEB16AD3-CF19-4FF1-9E9B-C725FB36953A}" type="presOf" srcId="{AE86B5C8-E681-4F9B-BCE5-E458D322DDD3}" destId="{17B88F43-811C-40D0-A215-2FBDECFDEA12}" srcOrd="0" destOrd="0" presId="urn:microsoft.com/office/officeart/2018/2/layout/IconVerticalSolidList"/>
    <dgm:cxn modelId="{822BBFF9-1F5C-4571-BFF2-DAD6362C5D81}" type="presOf" srcId="{2ADE8154-0386-43D0-A637-07AF89616D73}" destId="{EFD3C410-2C69-4658-A9A4-1CF5C1AE697F}" srcOrd="0" destOrd="0" presId="urn:microsoft.com/office/officeart/2018/2/layout/IconVerticalSolidList"/>
    <dgm:cxn modelId="{A69D6FA3-3C3B-4476-98DC-E4BCECF11DF8}" type="presParOf" srcId="{EFD3C410-2C69-4658-A9A4-1CF5C1AE697F}" destId="{40294010-5170-44B9-8B7E-1C597E0D2121}" srcOrd="0" destOrd="0" presId="urn:microsoft.com/office/officeart/2018/2/layout/IconVerticalSolidList"/>
    <dgm:cxn modelId="{FB0F4D7C-7D94-40CD-9F1B-1786A12A616D}" type="presParOf" srcId="{40294010-5170-44B9-8B7E-1C597E0D2121}" destId="{46A1E5A3-E4D9-4BC3-8708-243C439E49D8}" srcOrd="0" destOrd="0" presId="urn:microsoft.com/office/officeart/2018/2/layout/IconVerticalSolidList"/>
    <dgm:cxn modelId="{DF832C71-D6D8-4311-8F42-AEC57834B884}" type="presParOf" srcId="{40294010-5170-44B9-8B7E-1C597E0D2121}" destId="{F6D70EF4-439F-44ED-9191-9DAE1BA38B61}" srcOrd="1" destOrd="0" presId="urn:microsoft.com/office/officeart/2018/2/layout/IconVerticalSolidList"/>
    <dgm:cxn modelId="{A3D8E624-D030-4E87-A234-8DA77E1BE522}" type="presParOf" srcId="{40294010-5170-44B9-8B7E-1C597E0D2121}" destId="{A5C00DF6-1892-4778-9E7E-40F6BC75ACFA}" srcOrd="2" destOrd="0" presId="urn:microsoft.com/office/officeart/2018/2/layout/IconVerticalSolidList"/>
    <dgm:cxn modelId="{BDB4C32D-7CEB-4BDA-BCB0-973B8ECCAE39}" type="presParOf" srcId="{40294010-5170-44B9-8B7E-1C597E0D2121}" destId="{292590DF-8003-4561-B0C1-FE2D1929E85D}" srcOrd="3" destOrd="0" presId="urn:microsoft.com/office/officeart/2018/2/layout/IconVerticalSolidList"/>
    <dgm:cxn modelId="{A364D818-12AA-4DE4-8DA8-635A666352AD}" type="presParOf" srcId="{EFD3C410-2C69-4658-A9A4-1CF5C1AE697F}" destId="{C11AE76E-9314-48F5-BA7E-1D4FCDB25E67}" srcOrd="1" destOrd="0" presId="urn:microsoft.com/office/officeart/2018/2/layout/IconVerticalSolidList"/>
    <dgm:cxn modelId="{740F52A3-AD84-4F07-B776-E588561CC25E}" type="presParOf" srcId="{EFD3C410-2C69-4658-A9A4-1CF5C1AE697F}" destId="{3F044770-E236-4082-849F-486FB3E80456}" srcOrd="2" destOrd="0" presId="urn:microsoft.com/office/officeart/2018/2/layout/IconVerticalSolidList"/>
    <dgm:cxn modelId="{B3CC375E-5A9A-4916-92CC-0E8E398C083E}" type="presParOf" srcId="{3F044770-E236-4082-849F-486FB3E80456}" destId="{78D7039B-8A3A-4DBE-8722-F289B114B33B}" srcOrd="0" destOrd="0" presId="urn:microsoft.com/office/officeart/2018/2/layout/IconVerticalSolidList"/>
    <dgm:cxn modelId="{E00FD3B9-B097-4B6A-A9BB-9104B38E0F05}" type="presParOf" srcId="{3F044770-E236-4082-849F-486FB3E80456}" destId="{6BC8E910-ABF4-408B-A0BD-A715B5F2E67F}" srcOrd="1" destOrd="0" presId="urn:microsoft.com/office/officeart/2018/2/layout/IconVerticalSolidList"/>
    <dgm:cxn modelId="{AB4DE799-366B-4B7B-95F1-F1D3D007F805}" type="presParOf" srcId="{3F044770-E236-4082-849F-486FB3E80456}" destId="{D52467F6-2424-4DCF-80FE-BA6C92AB130D}" srcOrd="2" destOrd="0" presId="urn:microsoft.com/office/officeart/2018/2/layout/IconVerticalSolidList"/>
    <dgm:cxn modelId="{77F4F6DE-427C-48EC-82F1-9548C70ECA66}" type="presParOf" srcId="{3F044770-E236-4082-849F-486FB3E80456}" destId="{95D05E9E-E1FF-4DDE-BD42-DA77629BE56D}" srcOrd="3" destOrd="0" presId="urn:microsoft.com/office/officeart/2018/2/layout/IconVerticalSolidList"/>
    <dgm:cxn modelId="{4EE576EF-05CE-4D73-A766-AA53C5389B42}" type="presParOf" srcId="{EFD3C410-2C69-4658-A9A4-1CF5C1AE697F}" destId="{08D99E12-C7FE-496F-9F2B-13A6597FCE02}" srcOrd="3" destOrd="0" presId="urn:microsoft.com/office/officeart/2018/2/layout/IconVerticalSolidList"/>
    <dgm:cxn modelId="{AFAFEC80-51C8-4718-84D0-0D71713E9D3A}" type="presParOf" srcId="{EFD3C410-2C69-4658-A9A4-1CF5C1AE697F}" destId="{FF42D085-9CAF-4FD7-8DBD-B3503BD18B49}" srcOrd="4" destOrd="0" presId="urn:microsoft.com/office/officeart/2018/2/layout/IconVerticalSolidList"/>
    <dgm:cxn modelId="{B96D830E-F484-48CE-BD83-B02DAD1D3E09}" type="presParOf" srcId="{FF42D085-9CAF-4FD7-8DBD-B3503BD18B49}" destId="{400806D4-B953-4ADA-9E64-D2A5637382F0}" srcOrd="0" destOrd="0" presId="urn:microsoft.com/office/officeart/2018/2/layout/IconVerticalSolidList"/>
    <dgm:cxn modelId="{47855B7F-4615-4FFD-B6DC-E0DB3A075092}" type="presParOf" srcId="{FF42D085-9CAF-4FD7-8DBD-B3503BD18B49}" destId="{00D41584-F164-451E-A91D-20BD461AFC96}" srcOrd="1" destOrd="0" presId="urn:microsoft.com/office/officeart/2018/2/layout/IconVerticalSolidList"/>
    <dgm:cxn modelId="{F6AA7CEC-4D81-4CAF-BACB-E056FA933215}" type="presParOf" srcId="{FF42D085-9CAF-4FD7-8DBD-B3503BD18B49}" destId="{19D23892-C42F-44DC-A522-B4725BFA6803}" srcOrd="2" destOrd="0" presId="urn:microsoft.com/office/officeart/2018/2/layout/IconVerticalSolidList"/>
    <dgm:cxn modelId="{5367B283-9718-4791-98AF-0CEDE7AEFCEA}" type="presParOf" srcId="{FF42D085-9CAF-4FD7-8DBD-B3503BD18B49}" destId="{1AD8AFD1-4CAC-49C7-B228-02397141A152}" srcOrd="3" destOrd="0" presId="urn:microsoft.com/office/officeart/2018/2/layout/IconVerticalSolidList"/>
    <dgm:cxn modelId="{DBDBE7B9-BF10-419D-8689-58E3C3231B00}" type="presParOf" srcId="{EFD3C410-2C69-4658-A9A4-1CF5C1AE697F}" destId="{72707762-E62D-46ED-9372-D5FCA9C67A80}" srcOrd="5" destOrd="0" presId="urn:microsoft.com/office/officeart/2018/2/layout/IconVerticalSolidList"/>
    <dgm:cxn modelId="{5DB5E2E9-A4BD-4940-9415-462ED731230C}" type="presParOf" srcId="{EFD3C410-2C69-4658-A9A4-1CF5C1AE697F}" destId="{907C300D-3D3C-425F-90C0-D0F21314103D}" srcOrd="6" destOrd="0" presId="urn:microsoft.com/office/officeart/2018/2/layout/IconVerticalSolidList"/>
    <dgm:cxn modelId="{CB1108A7-DBAC-4135-966D-6EBD03E4450A}" type="presParOf" srcId="{907C300D-3D3C-425F-90C0-D0F21314103D}" destId="{85845F3B-C69B-4289-805B-CA55594E2963}" srcOrd="0" destOrd="0" presId="urn:microsoft.com/office/officeart/2018/2/layout/IconVerticalSolidList"/>
    <dgm:cxn modelId="{00EAC288-1CA3-48FB-A068-DC08D7925484}" type="presParOf" srcId="{907C300D-3D3C-425F-90C0-D0F21314103D}" destId="{E0AA3374-EC11-4671-A6E3-C712199C0C18}" srcOrd="1" destOrd="0" presId="urn:microsoft.com/office/officeart/2018/2/layout/IconVerticalSolidList"/>
    <dgm:cxn modelId="{417BEC1B-C9C6-4084-AB1F-5370CDAFC1D3}" type="presParOf" srcId="{907C300D-3D3C-425F-90C0-D0F21314103D}" destId="{F2C83784-75A4-492B-AF97-BD8AAABA94E2}" srcOrd="2" destOrd="0" presId="urn:microsoft.com/office/officeart/2018/2/layout/IconVerticalSolidList"/>
    <dgm:cxn modelId="{065E2257-EC83-4979-9DEA-103C81260C3C}" type="presParOf" srcId="{907C300D-3D3C-425F-90C0-D0F21314103D}" destId="{17B88F43-811C-40D0-A215-2FBDECFDEA1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C0BA32-1A08-4B23-ABE6-4D66663793FD}">
      <dsp:nvSpPr>
        <dsp:cNvPr id="0" name=""/>
        <dsp:cNvSpPr/>
      </dsp:nvSpPr>
      <dsp:spPr>
        <a:xfrm>
          <a:off x="0" y="576"/>
          <a:ext cx="5744684" cy="13500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F2A590-104C-4B90-BF99-C8BEFFA13EA5}">
      <dsp:nvSpPr>
        <dsp:cNvPr id="0" name=""/>
        <dsp:cNvSpPr/>
      </dsp:nvSpPr>
      <dsp:spPr>
        <a:xfrm>
          <a:off x="408385" y="304334"/>
          <a:ext cx="742519" cy="7425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56748F-448B-4566-A34B-31BEC19A3266}">
      <dsp:nvSpPr>
        <dsp:cNvPr id="0" name=""/>
        <dsp:cNvSpPr/>
      </dsp:nvSpPr>
      <dsp:spPr>
        <a:xfrm>
          <a:off x="1559290" y="576"/>
          <a:ext cx="4185394" cy="1350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9" tIns="142879" rIns="142879" bIns="14287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Dzielimy przez podstawę systemu</a:t>
          </a:r>
        </a:p>
      </dsp:txBody>
      <dsp:txXfrm>
        <a:off x="1559290" y="576"/>
        <a:ext cx="4185394" cy="1350034"/>
      </dsp:txXfrm>
    </dsp:sp>
    <dsp:sp modelId="{5D6613F2-2228-4DF5-A027-17C0031C1253}">
      <dsp:nvSpPr>
        <dsp:cNvPr id="0" name=""/>
        <dsp:cNvSpPr/>
      </dsp:nvSpPr>
      <dsp:spPr>
        <a:xfrm>
          <a:off x="0" y="1688120"/>
          <a:ext cx="5744684" cy="13500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C0D462-95D0-43A8-B541-7C5F99CCF3D0}">
      <dsp:nvSpPr>
        <dsp:cNvPr id="0" name=""/>
        <dsp:cNvSpPr/>
      </dsp:nvSpPr>
      <dsp:spPr>
        <a:xfrm>
          <a:off x="408385" y="1991878"/>
          <a:ext cx="742519" cy="7425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FF4626-CD85-4DE9-96D6-61EBFDF9E346}">
      <dsp:nvSpPr>
        <dsp:cNvPr id="0" name=""/>
        <dsp:cNvSpPr/>
      </dsp:nvSpPr>
      <dsp:spPr>
        <a:xfrm>
          <a:off x="1559290" y="1688120"/>
          <a:ext cx="4185394" cy="1350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9" tIns="142879" rIns="142879" bIns="14287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Resztę zapisujemy do wyniku</a:t>
          </a:r>
        </a:p>
      </dsp:txBody>
      <dsp:txXfrm>
        <a:off x="1559290" y="1688120"/>
        <a:ext cx="4185394" cy="1350034"/>
      </dsp:txXfrm>
    </dsp:sp>
    <dsp:sp modelId="{227076F2-2836-48F4-9B37-D22C4BE222F7}">
      <dsp:nvSpPr>
        <dsp:cNvPr id="0" name=""/>
        <dsp:cNvSpPr/>
      </dsp:nvSpPr>
      <dsp:spPr>
        <a:xfrm>
          <a:off x="0" y="3375664"/>
          <a:ext cx="5744684" cy="13500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B81B1C-AD44-44C6-B713-E99BDEBBAAE4}">
      <dsp:nvSpPr>
        <dsp:cNvPr id="0" name=""/>
        <dsp:cNvSpPr/>
      </dsp:nvSpPr>
      <dsp:spPr>
        <a:xfrm>
          <a:off x="408385" y="3679422"/>
          <a:ext cx="742519" cy="74251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6ACD98-9429-4D2B-9281-067654888EB1}">
      <dsp:nvSpPr>
        <dsp:cNvPr id="0" name=""/>
        <dsp:cNvSpPr/>
      </dsp:nvSpPr>
      <dsp:spPr>
        <a:xfrm>
          <a:off x="1559290" y="3375664"/>
          <a:ext cx="4185394" cy="1350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9" tIns="142879" rIns="142879" bIns="14287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Wynik czytamy od końca</a:t>
          </a:r>
        </a:p>
      </dsp:txBody>
      <dsp:txXfrm>
        <a:off x="1559290" y="3375664"/>
        <a:ext cx="4185394" cy="13500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0AF0BC-29C4-4CAE-A2F2-5D61D04F3C0A}">
      <dsp:nvSpPr>
        <dsp:cNvPr id="0" name=""/>
        <dsp:cNvSpPr/>
      </dsp:nvSpPr>
      <dsp:spPr>
        <a:xfrm>
          <a:off x="0" y="2364"/>
          <a:ext cx="6117335" cy="11983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02DC20-DE95-4516-992F-21348BA88AC5}">
      <dsp:nvSpPr>
        <dsp:cNvPr id="0" name=""/>
        <dsp:cNvSpPr/>
      </dsp:nvSpPr>
      <dsp:spPr>
        <a:xfrm>
          <a:off x="362489" y="271984"/>
          <a:ext cx="659071" cy="6590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8FFAB6-F16E-4CD2-AB49-A983B352430D}">
      <dsp:nvSpPr>
        <dsp:cNvPr id="0" name=""/>
        <dsp:cNvSpPr/>
      </dsp:nvSpPr>
      <dsp:spPr>
        <a:xfrm>
          <a:off x="1384050" y="2364"/>
          <a:ext cx="4733285" cy="1198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21" tIns="126821" rIns="126821" bIns="12682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Każdej cyfrze przyporządkowujemy potęgę</a:t>
          </a:r>
        </a:p>
      </dsp:txBody>
      <dsp:txXfrm>
        <a:off x="1384050" y="2364"/>
        <a:ext cx="4733285" cy="1198312"/>
      </dsp:txXfrm>
    </dsp:sp>
    <dsp:sp modelId="{3A480EEE-1501-439B-88C7-7D0E3DB94E32}">
      <dsp:nvSpPr>
        <dsp:cNvPr id="0" name=""/>
        <dsp:cNvSpPr/>
      </dsp:nvSpPr>
      <dsp:spPr>
        <a:xfrm>
          <a:off x="0" y="1500254"/>
          <a:ext cx="6117335" cy="11983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96734C-E770-4AA1-B496-77FC231AFD55}">
      <dsp:nvSpPr>
        <dsp:cNvPr id="0" name=""/>
        <dsp:cNvSpPr/>
      </dsp:nvSpPr>
      <dsp:spPr>
        <a:xfrm>
          <a:off x="362489" y="1769874"/>
          <a:ext cx="659071" cy="6590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1AE7CB-B81F-43A5-AC23-1B9E7216FE68}">
      <dsp:nvSpPr>
        <dsp:cNvPr id="0" name=""/>
        <dsp:cNvSpPr/>
      </dsp:nvSpPr>
      <dsp:spPr>
        <a:xfrm>
          <a:off x="1384050" y="1500254"/>
          <a:ext cx="4733285" cy="1198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21" tIns="126821" rIns="126821" bIns="12682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Zaczynamy od potęgi 0 z prawej strony</a:t>
          </a:r>
        </a:p>
      </dsp:txBody>
      <dsp:txXfrm>
        <a:off x="1384050" y="1500254"/>
        <a:ext cx="4733285" cy="1198312"/>
      </dsp:txXfrm>
    </dsp:sp>
    <dsp:sp modelId="{06952E98-B7C9-49D5-9212-0417D456F52E}">
      <dsp:nvSpPr>
        <dsp:cNvPr id="0" name=""/>
        <dsp:cNvSpPr/>
      </dsp:nvSpPr>
      <dsp:spPr>
        <a:xfrm>
          <a:off x="0" y="2998145"/>
          <a:ext cx="6117335" cy="11983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6E37EF-1B33-4CCA-A7B1-EA49C2A77514}">
      <dsp:nvSpPr>
        <dsp:cNvPr id="0" name=""/>
        <dsp:cNvSpPr/>
      </dsp:nvSpPr>
      <dsp:spPr>
        <a:xfrm>
          <a:off x="362489" y="3267765"/>
          <a:ext cx="659071" cy="6590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4D2F02-7692-45F7-BA10-7245D49FC11F}">
      <dsp:nvSpPr>
        <dsp:cNvPr id="0" name=""/>
        <dsp:cNvSpPr/>
      </dsp:nvSpPr>
      <dsp:spPr>
        <a:xfrm>
          <a:off x="1384050" y="2998145"/>
          <a:ext cx="4733285" cy="1198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21" tIns="126821" rIns="126821" bIns="12682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Potęgi mnożymy przez cyfry</a:t>
          </a:r>
        </a:p>
      </dsp:txBody>
      <dsp:txXfrm>
        <a:off x="1384050" y="2998145"/>
        <a:ext cx="4733285" cy="1198312"/>
      </dsp:txXfrm>
    </dsp:sp>
    <dsp:sp modelId="{3F90D20B-4DEE-4668-BE0C-DF8CAA01A01E}">
      <dsp:nvSpPr>
        <dsp:cNvPr id="0" name=""/>
        <dsp:cNvSpPr/>
      </dsp:nvSpPr>
      <dsp:spPr>
        <a:xfrm>
          <a:off x="0" y="4496035"/>
          <a:ext cx="6117335" cy="11983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AFE940-9E45-4F71-9848-64394D1EB3B8}">
      <dsp:nvSpPr>
        <dsp:cNvPr id="0" name=""/>
        <dsp:cNvSpPr/>
      </dsp:nvSpPr>
      <dsp:spPr>
        <a:xfrm>
          <a:off x="362489" y="4765655"/>
          <a:ext cx="659071" cy="6590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D478B5-63EA-47FF-832D-13708B38C233}">
      <dsp:nvSpPr>
        <dsp:cNvPr id="0" name=""/>
        <dsp:cNvSpPr/>
      </dsp:nvSpPr>
      <dsp:spPr>
        <a:xfrm>
          <a:off x="1384050" y="4496035"/>
          <a:ext cx="4733285" cy="1198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21" tIns="126821" rIns="126821" bIns="12682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Wyniki sumujemy</a:t>
          </a:r>
        </a:p>
      </dsp:txBody>
      <dsp:txXfrm>
        <a:off x="1384050" y="4496035"/>
        <a:ext cx="4733285" cy="11983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98F58-BC80-4462-8673-7CE095456E5A}">
      <dsp:nvSpPr>
        <dsp:cNvPr id="0" name=""/>
        <dsp:cNvSpPr/>
      </dsp:nvSpPr>
      <dsp:spPr>
        <a:xfrm>
          <a:off x="0" y="3045"/>
          <a:ext cx="6253721" cy="95471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/>
            <a:t>Określamy, na ilu bitach ma zostać zapisana liczba</a:t>
          </a:r>
          <a:endParaRPr lang="en-US" sz="2400" kern="1200"/>
        </a:p>
      </dsp:txBody>
      <dsp:txXfrm>
        <a:off x="46606" y="49651"/>
        <a:ext cx="6160509" cy="861507"/>
      </dsp:txXfrm>
    </dsp:sp>
    <dsp:sp modelId="{17673E57-4DBF-4645-933C-3C20462195CA}">
      <dsp:nvSpPr>
        <dsp:cNvPr id="0" name=""/>
        <dsp:cNvSpPr/>
      </dsp:nvSpPr>
      <dsp:spPr>
        <a:xfrm>
          <a:off x="0" y="1026885"/>
          <a:ext cx="6253721" cy="954719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Obliczamy postać binarną wartości bezwzględnej</a:t>
          </a:r>
        </a:p>
      </dsp:txBody>
      <dsp:txXfrm>
        <a:off x="46606" y="1073491"/>
        <a:ext cx="6160509" cy="861507"/>
      </dsp:txXfrm>
    </dsp:sp>
    <dsp:sp modelId="{4B10719D-2B65-4BD4-A6DF-E8A1F93F5121}">
      <dsp:nvSpPr>
        <dsp:cNvPr id="0" name=""/>
        <dsp:cNvSpPr/>
      </dsp:nvSpPr>
      <dsp:spPr>
        <a:xfrm>
          <a:off x="0" y="2050725"/>
          <a:ext cx="6253721" cy="954719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Uzupełniamy zerami do porządanej liczby bitów</a:t>
          </a:r>
        </a:p>
      </dsp:txBody>
      <dsp:txXfrm>
        <a:off x="46606" y="2097331"/>
        <a:ext cx="6160509" cy="861507"/>
      </dsp:txXfrm>
    </dsp:sp>
    <dsp:sp modelId="{BDAE5D6D-8825-4D6A-8082-A6A4C00D40E5}">
      <dsp:nvSpPr>
        <dsp:cNvPr id="0" name=""/>
        <dsp:cNvSpPr/>
      </dsp:nvSpPr>
      <dsp:spPr>
        <a:xfrm>
          <a:off x="0" y="3074565"/>
          <a:ext cx="6253721" cy="954719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Zamieniamy cyfry na przeciwne</a:t>
          </a:r>
        </a:p>
      </dsp:txBody>
      <dsp:txXfrm>
        <a:off x="46606" y="3121171"/>
        <a:ext cx="6160509" cy="861507"/>
      </dsp:txXfrm>
    </dsp:sp>
    <dsp:sp modelId="{2368EC2C-5021-45FC-8CF3-26A14BAA91A6}">
      <dsp:nvSpPr>
        <dsp:cNvPr id="0" name=""/>
        <dsp:cNvSpPr/>
      </dsp:nvSpPr>
      <dsp:spPr>
        <a:xfrm>
          <a:off x="0" y="4098405"/>
          <a:ext cx="6253721" cy="95471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Dodajemy binarną jedynkę</a:t>
          </a:r>
        </a:p>
      </dsp:txBody>
      <dsp:txXfrm>
        <a:off x="46606" y="4145011"/>
        <a:ext cx="6160509" cy="86150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0CF77C-9529-45BD-B6AF-6465CA1E3D60}">
      <dsp:nvSpPr>
        <dsp:cNvPr id="0" name=""/>
        <dsp:cNvSpPr/>
      </dsp:nvSpPr>
      <dsp:spPr>
        <a:xfrm>
          <a:off x="1512288" y="1440814"/>
          <a:ext cx="761629" cy="76162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66287F-77F2-4041-9BDB-7526B43F21FC}">
      <dsp:nvSpPr>
        <dsp:cNvPr id="0" name=""/>
        <dsp:cNvSpPr/>
      </dsp:nvSpPr>
      <dsp:spPr>
        <a:xfrm>
          <a:off x="1672231" y="1600756"/>
          <a:ext cx="441745" cy="4417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1EF06F-EA8A-4F3F-8259-1FAF83CB5F62}">
      <dsp:nvSpPr>
        <dsp:cNvPr id="0" name=""/>
        <dsp:cNvSpPr/>
      </dsp:nvSpPr>
      <dsp:spPr>
        <a:xfrm>
          <a:off x="2437125" y="1440814"/>
          <a:ext cx="1795270" cy="761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Pierwszy</a:t>
          </a:r>
          <a:r>
            <a:rPr lang="en-US" sz="1500" kern="1200" dirty="0"/>
            <a:t> bit (</a:t>
          </a:r>
          <a:r>
            <a:rPr lang="en-US" sz="1500" kern="1200" dirty="0" err="1"/>
            <a:t>najbardziej</a:t>
          </a:r>
          <a:r>
            <a:rPr lang="en-US" sz="1500" kern="1200" dirty="0"/>
            <a:t> </a:t>
          </a:r>
          <a:r>
            <a:rPr lang="en-US" sz="1500" kern="1200" dirty="0" err="1"/>
            <a:t>znaczący</a:t>
          </a:r>
          <a:r>
            <a:rPr lang="en-US" sz="1500" kern="1200" dirty="0"/>
            <a:t>) </a:t>
          </a:r>
          <a:r>
            <a:rPr lang="en-US" sz="1500" kern="1200" dirty="0" err="1"/>
            <a:t>mnożymy</a:t>
          </a:r>
          <a:r>
            <a:rPr lang="en-US" sz="1500" kern="1200" dirty="0"/>
            <a:t> </a:t>
          </a:r>
          <a:r>
            <a:rPr lang="en-US" sz="1500" kern="1200" dirty="0" err="1"/>
            <a:t>przez</a:t>
          </a:r>
          <a:r>
            <a:rPr lang="en-US" sz="1500" kern="1200" dirty="0"/>
            <a:t> -1</a:t>
          </a:r>
        </a:p>
      </dsp:txBody>
      <dsp:txXfrm>
        <a:off x="2437125" y="1440814"/>
        <a:ext cx="1795270" cy="761629"/>
      </dsp:txXfrm>
    </dsp:sp>
    <dsp:sp modelId="{59F54089-9142-4178-9451-6E893509EA30}">
      <dsp:nvSpPr>
        <dsp:cNvPr id="0" name=""/>
        <dsp:cNvSpPr/>
      </dsp:nvSpPr>
      <dsp:spPr>
        <a:xfrm>
          <a:off x="1512288" y="2523831"/>
          <a:ext cx="761629" cy="76162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4AEA80-1372-4B5E-90D9-A4E0F92D0168}">
      <dsp:nvSpPr>
        <dsp:cNvPr id="0" name=""/>
        <dsp:cNvSpPr/>
      </dsp:nvSpPr>
      <dsp:spPr>
        <a:xfrm>
          <a:off x="1672231" y="2683773"/>
          <a:ext cx="441745" cy="4417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D32D9D-F7B7-407D-A132-56F3FC2C76AA}">
      <dsp:nvSpPr>
        <dsp:cNvPr id="0" name=""/>
        <dsp:cNvSpPr/>
      </dsp:nvSpPr>
      <dsp:spPr>
        <a:xfrm>
          <a:off x="2437125" y="2523831"/>
          <a:ext cx="1795270" cy="761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Dalsza</a:t>
          </a:r>
          <a:r>
            <a:rPr lang="en-US" sz="1500" kern="1200" dirty="0"/>
            <a:t> </a:t>
          </a:r>
          <a:r>
            <a:rPr lang="en-US" sz="1500" kern="1200" dirty="0" err="1"/>
            <a:t>konwersja</a:t>
          </a:r>
          <a:r>
            <a:rPr lang="en-US" sz="1500" kern="1200" dirty="0"/>
            <a:t> jak </a:t>
          </a:r>
          <a:br>
            <a:rPr lang="pl-PL" sz="1500" kern="1200" dirty="0"/>
          </a:br>
          <a:r>
            <a:rPr lang="en-US" sz="1500" kern="1200" dirty="0"/>
            <a:t>w </a:t>
          </a:r>
          <a:r>
            <a:rPr lang="en-US" sz="1500" kern="1200" dirty="0" err="1"/>
            <a:t>standardowym</a:t>
          </a:r>
          <a:r>
            <a:rPr lang="en-US" sz="1500" kern="1200" dirty="0"/>
            <a:t> </a:t>
          </a:r>
          <a:r>
            <a:rPr lang="en-US" sz="1500" kern="1200" dirty="0" err="1"/>
            <a:t>przypadku</a:t>
          </a:r>
          <a:endParaRPr lang="en-US" sz="1500" kern="1200" dirty="0"/>
        </a:p>
      </dsp:txBody>
      <dsp:txXfrm>
        <a:off x="2437125" y="2523831"/>
        <a:ext cx="1795270" cy="76162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92A6A5-7268-4DBE-B898-802562006EE9}">
      <dsp:nvSpPr>
        <dsp:cNvPr id="0" name=""/>
        <dsp:cNvSpPr/>
      </dsp:nvSpPr>
      <dsp:spPr>
        <a:xfrm>
          <a:off x="0" y="917242"/>
          <a:ext cx="6011630" cy="527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Część całkowitą konwertujemy standardowo</a:t>
          </a:r>
        </a:p>
      </dsp:txBody>
      <dsp:txXfrm>
        <a:off x="25759" y="943001"/>
        <a:ext cx="5960112" cy="476152"/>
      </dsp:txXfrm>
    </dsp:sp>
    <dsp:sp modelId="{BA70A86D-2C98-49AD-8D9D-A64F735188EE}">
      <dsp:nvSpPr>
        <dsp:cNvPr id="0" name=""/>
        <dsp:cNvSpPr/>
      </dsp:nvSpPr>
      <dsp:spPr>
        <a:xfrm>
          <a:off x="0" y="1508272"/>
          <a:ext cx="6011630" cy="527670"/>
        </a:xfrm>
        <a:prstGeom prst="round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Część</a:t>
          </a:r>
          <a:r>
            <a:rPr lang="en-US" sz="2200" kern="1200" dirty="0"/>
            <a:t> </a:t>
          </a:r>
          <a:r>
            <a:rPr lang="en-US" sz="2200" kern="1200" dirty="0" err="1"/>
            <a:t>ułamkową</a:t>
          </a:r>
          <a:r>
            <a:rPr lang="en-US" sz="2200" kern="1200" dirty="0"/>
            <a:t> </a:t>
          </a:r>
          <a:r>
            <a:rPr lang="en-US" sz="2200" kern="1200" dirty="0" err="1"/>
            <a:t>zamiast</a:t>
          </a:r>
          <a:r>
            <a:rPr lang="en-US" sz="2200" kern="1200" dirty="0"/>
            <a:t> </a:t>
          </a:r>
          <a:r>
            <a:rPr lang="en-US" sz="2200" kern="1200" dirty="0" err="1"/>
            <a:t>dzielić</a:t>
          </a:r>
          <a:r>
            <a:rPr lang="en-US" sz="2200" kern="1200" dirty="0"/>
            <a:t>, </a:t>
          </a:r>
          <a:r>
            <a:rPr lang="en-US" sz="2200" kern="1200" dirty="0" err="1"/>
            <a:t>mnożymy</a:t>
          </a:r>
          <a:r>
            <a:rPr lang="en-US" sz="2200" kern="1200" dirty="0"/>
            <a:t> </a:t>
          </a:r>
          <a:r>
            <a:rPr lang="en-US" sz="2200" kern="1200" dirty="0" err="1"/>
            <a:t>przez</a:t>
          </a:r>
          <a:r>
            <a:rPr lang="en-US" sz="2200" kern="1200" dirty="0"/>
            <a:t> 2</a:t>
          </a:r>
        </a:p>
      </dsp:txBody>
      <dsp:txXfrm>
        <a:off x="25759" y="1534031"/>
        <a:ext cx="5960112" cy="476152"/>
      </dsp:txXfrm>
    </dsp:sp>
    <dsp:sp modelId="{FE6B6D6B-6A22-4B11-8F97-680C1283AA5B}">
      <dsp:nvSpPr>
        <dsp:cNvPr id="0" name=""/>
        <dsp:cNvSpPr/>
      </dsp:nvSpPr>
      <dsp:spPr>
        <a:xfrm>
          <a:off x="0" y="2099303"/>
          <a:ext cx="6011630" cy="52767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/>
            <a:t>Część</a:t>
          </a:r>
          <a:r>
            <a:rPr lang="en-US" sz="2200" kern="1200"/>
            <a:t> całkowit</a:t>
          </a:r>
          <a:r>
            <a:rPr lang="pl-PL" sz="2200" kern="1200"/>
            <a:t>ą</a:t>
          </a:r>
          <a:r>
            <a:rPr lang="en-US" sz="2200" kern="1200"/>
            <a:t> zapisujemy</a:t>
          </a:r>
          <a:r>
            <a:rPr lang="pl-PL" sz="2200" kern="1200"/>
            <a:t> do wyniku</a:t>
          </a:r>
          <a:endParaRPr lang="en-US" sz="2200" kern="1200"/>
        </a:p>
      </dsp:txBody>
      <dsp:txXfrm>
        <a:off x="25759" y="2125062"/>
        <a:ext cx="5960112" cy="476152"/>
      </dsp:txXfrm>
    </dsp:sp>
    <dsp:sp modelId="{EB6F2209-A998-4729-BACB-82C70A50A05A}">
      <dsp:nvSpPr>
        <dsp:cNvPr id="0" name=""/>
        <dsp:cNvSpPr/>
      </dsp:nvSpPr>
      <dsp:spPr>
        <a:xfrm>
          <a:off x="0" y="2690333"/>
          <a:ext cx="6011630" cy="527670"/>
        </a:xfrm>
        <a:prstGeom prst="round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Odczytujemy „od góry do dołu”</a:t>
          </a:r>
        </a:p>
      </dsp:txBody>
      <dsp:txXfrm>
        <a:off x="25759" y="2716092"/>
        <a:ext cx="5960112" cy="476152"/>
      </dsp:txXfrm>
    </dsp:sp>
    <dsp:sp modelId="{DE5E7C88-0E07-4BD6-A538-A0EB0C6BE135}">
      <dsp:nvSpPr>
        <dsp:cNvPr id="0" name=""/>
        <dsp:cNvSpPr/>
      </dsp:nvSpPr>
      <dsp:spPr>
        <a:xfrm>
          <a:off x="0" y="3281363"/>
          <a:ext cx="6011630" cy="52767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Uważamy na ułamki okresowe</a:t>
          </a:r>
        </a:p>
      </dsp:txBody>
      <dsp:txXfrm>
        <a:off x="25759" y="3307122"/>
        <a:ext cx="5960112" cy="4761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A1E5A3-E4D9-4BC3-8708-243C439E49D8}">
      <dsp:nvSpPr>
        <dsp:cNvPr id="0" name=""/>
        <dsp:cNvSpPr/>
      </dsp:nvSpPr>
      <dsp:spPr>
        <a:xfrm>
          <a:off x="0" y="1961"/>
          <a:ext cx="5744684" cy="9941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D70EF4-439F-44ED-9191-9DAE1BA38B61}">
      <dsp:nvSpPr>
        <dsp:cNvPr id="0" name=""/>
        <dsp:cNvSpPr/>
      </dsp:nvSpPr>
      <dsp:spPr>
        <a:xfrm>
          <a:off x="300739" y="225651"/>
          <a:ext cx="546798" cy="5467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2590DF-8003-4561-B0C1-FE2D1929E85D}">
      <dsp:nvSpPr>
        <dsp:cNvPr id="0" name=""/>
        <dsp:cNvSpPr/>
      </dsp:nvSpPr>
      <dsp:spPr>
        <a:xfrm>
          <a:off x="1148277" y="1961"/>
          <a:ext cx="4596407" cy="994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217" tIns="105217" rIns="105217" bIns="105217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Część całkowitą konwertujemy standardowo</a:t>
          </a:r>
        </a:p>
      </dsp:txBody>
      <dsp:txXfrm>
        <a:off x="1148277" y="1961"/>
        <a:ext cx="4596407" cy="994179"/>
      </dsp:txXfrm>
    </dsp:sp>
    <dsp:sp modelId="{78D7039B-8A3A-4DBE-8722-F289B114B33B}">
      <dsp:nvSpPr>
        <dsp:cNvPr id="0" name=""/>
        <dsp:cNvSpPr/>
      </dsp:nvSpPr>
      <dsp:spPr>
        <a:xfrm>
          <a:off x="0" y="1244686"/>
          <a:ext cx="5744684" cy="9941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C8E910-ABF4-408B-A0BD-A715B5F2E67F}">
      <dsp:nvSpPr>
        <dsp:cNvPr id="0" name=""/>
        <dsp:cNvSpPr/>
      </dsp:nvSpPr>
      <dsp:spPr>
        <a:xfrm>
          <a:off x="300739" y="1468376"/>
          <a:ext cx="546798" cy="5467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D05E9E-E1FF-4DDE-BD42-DA77629BE56D}">
      <dsp:nvSpPr>
        <dsp:cNvPr id="0" name=""/>
        <dsp:cNvSpPr/>
      </dsp:nvSpPr>
      <dsp:spPr>
        <a:xfrm>
          <a:off x="1148277" y="1244686"/>
          <a:ext cx="4596407" cy="994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217" tIns="105217" rIns="105217" bIns="105217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Część</a:t>
          </a:r>
          <a:r>
            <a:rPr lang="en-US" sz="2100" kern="1200" dirty="0"/>
            <a:t> </a:t>
          </a:r>
          <a:r>
            <a:rPr lang="en-US" sz="2100" kern="1200" dirty="0" err="1"/>
            <a:t>ułamkową</a:t>
          </a:r>
          <a:r>
            <a:rPr lang="en-US" sz="2100" kern="1200" dirty="0"/>
            <a:t> </a:t>
          </a:r>
          <a:r>
            <a:rPr lang="en-US" sz="2100" kern="1200" dirty="0" err="1"/>
            <a:t>zapisujemy</a:t>
          </a:r>
          <a:r>
            <a:rPr lang="en-US" sz="2100" kern="1200" dirty="0"/>
            <a:t> </a:t>
          </a:r>
          <a:br>
            <a:rPr lang="pl-PL" sz="2100" kern="1200" dirty="0"/>
          </a:br>
          <a:r>
            <a:rPr lang="en-US" sz="2100" kern="1200" dirty="0"/>
            <a:t>z </a:t>
          </a:r>
          <a:r>
            <a:rPr lang="en-US" sz="2100" kern="1200" dirty="0" err="1"/>
            <a:t>potęgami</a:t>
          </a:r>
          <a:r>
            <a:rPr lang="en-US" sz="2100" kern="1200" dirty="0"/>
            <a:t> </a:t>
          </a:r>
          <a:r>
            <a:rPr lang="en-US" sz="2100" kern="1200" dirty="0" err="1"/>
            <a:t>ujemnymi</a:t>
          </a:r>
          <a:r>
            <a:rPr lang="en-US" sz="2100" kern="1200" dirty="0"/>
            <a:t>, </a:t>
          </a:r>
          <a:r>
            <a:rPr lang="en-US" sz="2100" kern="1200" dirty="0" err="1"/>
            <a:t>zaczynając</a:t>
          </a:r>
          <a:r>
            <a:rPr lang="en-US" sz="2100" kern="1200" dirty="0"/>
            <a:t> od -1</a:t>
          </a:r>
        </a:p>
      </dsp:txBody>
      <dsp:txXfrm>
        <a:off x="1148277" y="1244686"/>
        <a:ext cx="4596407" cy="994179"/>
      </dsp:txXfrm>
    </dsp:sp>
    <dsp:sp modelId="{400806D4-B953-4ADA-9E64-D2A5637382F0}">
      <dsp:nvSpPr>
        <dsp:cNvPr id="0" name=""/>
        <dsp:cNvSpPr/>
      </dsp:nvSpPr>
      <dsp:spPr>
        <a:xfrm>
          <a:off x="0" y="2487410"/>
          <a:ext cx="5744684" cy="9941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D41584-F164-451E-A91D-20BD461AFC96}">
      <dsp:nvSpPr>
        <dsp:cNvPr id="0" name=""/>
        <dsp:cNvSpPr/>
      </dsp:nvSpPr>
      <dsp:spPr>
        <a:xfrm>
          <a:off x="300739" y="2711100"/>
          <a:ext cx="546798" cy="5467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D8AFD1-4CAC-49C7-B228-02397141A152}">
      <dsp:nvSpPr>
        <dsp:cNvPr id="0" name=""/>
        <dsp:cNvSpPr/>
      </dsp:nvSpPr>
      <dsp:spPr>
        <a:xfrm>
          <a:off x="1148277" y="2487410"/>
          <a:ext cx="4596407" cy="994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217" tIns="105217" rIns="105217" bIns="105217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Cyfry mnożymy przez potęgi</a:t>
          </a:r>
        </a:p>
      </dsp:txBody>
      <dsp:txXfrm>
        <a:off x="1148277" y="2487410"/>
        <a:ext cx="4596407" cy="994179"/>
      </dsp:txXfrm>
    </dsp:sp>
    <dsp:sp modelId="{85845F3B-C69B-4289-805B-CA55594E2963}">
      <dsp:nvSpPr>
        <dsp:cNvPr id="0" name=""/>
        <dsp:cNvSpPr/>
      </dsp:nvSpPr>
      <dsp:spPr>
        <a:xfrm>
          <a:off x="0" y="3730134"/>
          <a:ext cx="5744684" cy="9941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AA3374-EC11-4671-A6E3-C712199C0C18}">
      <dsp:nvSpPr>
        <dsp:cNvPr id="0" name=""/>
        <dsp:cNvSpPr/>
      </dsp:nvSpPr>
      <dsp:spPr>
        <a:xfrm>
          <a:off x="300739" y="3953825"/>
          <a:ext cx="546798" cy="54679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B88F43-811C-40D0-A215-2FBDECFDEA12}">
      <dsp:nvSpPr>
        <dsp:cNvPr id="0" name=""/>
        <dsp:cNvSpPr/>
      </dsp:nvSpPr>
      <dsp:spPr>
        <a:xfrm>
          <a:off x="1148277" y="3730134"/>
          <a:ext cx="4596407" cy="994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217" tIns="105217" rIns="105217" bIns="105217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Wynik sumujemy</a:t>
          </a:r>
        </a:p>
      </dsp:txBody>
      <dsp:txXfrm>
        <a:off x="1148277" y="3730134"/>
        <a:ext cx="4596407" cy="9941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EE72606-B729-A541-9C3E-B3C7124D82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F896B009-8D44-8545-B041-1CDAFCCB0F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DEFCE58-E44A-B549-9D24-8F44755C7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8D10-90A5-6743-A987-582D418698D5}" type="datetimeFigureOut">
              <a:rPr lang="pl-PL" smtClean="0"/>
              <a:t>11.05.2021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7F83D65-FECF-4644-906A-6202C8499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15E6661-464A-694A-BC76-4BCFE7449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42E3-2DE6-054C-B0C3-A43BA7A1EC3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76691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1D5A65D-9D38-9C49-99B9-D0B016563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8222FBC5-CD9B-A04C-BBDC-BFDBDF40E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2B1C0F7-B671-5F45-B2B3-5D77EDCA5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8D10-90A5-6743-A987-582D418698D5}" type="datetimeFigureOut">
              <a:rPr lang="pl-PL" smtClean="0"/>
              <a:t>11.05.2021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1BDD6DC-90D5-E74F-B1E0-48A9F3B5F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B6AE27D-70A3-A44F-AED0-02B4BCD7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42E3-2DE6-054C-B0C3-A43BA7A1EC3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58778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1FEABDCC-6B8A-174C-9BC5-400FB46FA8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985CDED9-A952-D040-AAAB-E3593E266F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5AB7C52-F2B8-EE4B-A31D-0EA81AC37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8D10-90A5-6743-A987-582D418698D5}" type="datetimeFigureOut">
              <a:rPr lang="pl-PL" smtClean="0"/>
              <a:t>11.05.2021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5ADF53F-7806-924D-8A33-0F7DC903F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5EBB8E8-0FEB-8A4A-A3FE-3EE418861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42E3-2DE6-054C-B0C3-A43BA7A1EC3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78779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ytuł i punk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Tekst tytułowy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670034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ytuł (na środk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714375" y="2473524"/>
            <a:ext cx="10763250" cy="1910953"/>
          </a:xfrm>
          <a:prstGeom prst="rect">
            <a:avLst/>
          </a:prstGeom>
        </p:spPr>
        <p:txBody>
          <a:bodyPr/>
          <a:lstStyle/>
          <a:p>
            <a:r>
              <a:t>Tekst tytułowy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xfrm>
            <a:off x="5917310" y="6505277"/>
            <a:ext cx="345473" cy="263391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52151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0EA09D9-8889-2549-9AD5-6AF8FB0C4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5A7C84D-2401-5346-9FFC-5F47E672C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7B79EC6-2497-A24B-BD6D-D4DD08262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8D10-90A5-6743-A987-582D418698D5}" type="datetimeFigureOut">
              <a:rPr lang="pl-PL" smtClean="0"/>
              <a:t>11.05.2021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12C47C5-E498-184B-8D26-9EBB818EB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99F869D-54C4-B74D-B431-E98868A57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42E3-2DE6-054C-B0C3-A43BA7A1EC3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3291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A005185-9E63-7B41-9C8D-FEDA7BED7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DB65045-DC71-2942-8974-1189C29B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F463507-7A36-BE49-808F-59EA407C4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8D10-90A5-6743-A987-582D418698D5}" type="datetimeFigureOut">
              <a:rPr lang="pl-PL" smtClean="0"/>
              <a:t>11.05.2021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A728A6A-B56E-004D-980A-FBD6023D1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84AF30A-CFF4-6C4A-B773-891B77DE2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42E3-2DE6-054C-B0C3-A43BA7A1EC3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29429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28BE2FF-C817-6D4A-A7F6-98431D66F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05EAD3F-B352-6144-B7C9-ACC00F3939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88A2DB70-4847-914C-A88B-0C073D3A3F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95B65CC4-77FC-8744-B38B-877BAACB7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8D10-90A5-6743-A987-582D418698D5}" type="datetimeFigureOut">
              <a:rPr lang="pl-PL" smtClean="0"/>
              <a:t>11.05.2021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3DF6A085-A776-D844-8EAC-839A42F76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B874ACE2-23C8-A446-9C02-D39F9E954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42E3-2DE6-054C-B0C3-A43BA7A1EC3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9994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BD0C38A-F4AA-144E-85FA-7882E245C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FFA7B54-A71E-FC4C-8122-35221C75F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568CB32D-855F-6F45-8B5C-72964C599D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477F7F70-9435-5248-8062-944A395277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BDCB9CF6-67C8-5949-8893-8BA63C8BDF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5B164D0A-95EB-124C-A419-031BFDA4F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8D10-90A5-6743-A987-582D418698D5}" type="datetimeFigureOut">
              <a:rPr lang="pl-PL" smtClean="0"/>
              <a:t>11.05.2021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148BDA0D-FB38-D848-ADE2-825BF2CFB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CC0070D7-6DC2-7D42-AC41-A08FF648A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42E3-2DE6-054C-B0C3-A43BA7A1EC3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68152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8BC031E-274C-0A46-B215-F685A6C5A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FFF9D40A-AE61-2147-919D-EB933402C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8D10-90A5-6743-A987-582D418698D5}" type="datetimeFigureOut">
              <a:rPr lang="pl-PL" smtClean="0"/>
              <a:t>11.05.2021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6191DC53-6DF3-D049-A2A0-CF517EA65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17CC7791-D781-974F-BDC7-9BC333ECF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42E3-2DE6-054C-B0C3-A43BA7A1EC3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4628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132A47BA-48F4-FA43-A14A-A20D25BF1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8D10-90A5-6743-A987-582D418698D5}" type="datetimeFigureOut">
              <a:rPr lang="pl-PL" smtClean="0"/>
              <a:t>11.05.2021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BA1AE2E1-6DE4-3748-B794-0608A316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66AC690D-723D-6447-8A39-338D27AD4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42E3-2DE6-054C-B0C3-A43BA7A1EC3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55442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F7D03C8-E644-2B4E-8FBC-53A10E6CF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154DC78-FB1C-5A41-BB65-ABC234388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16B13A6F-714A-3944-94FE-6233F9CEDD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3B3411A7-E0FC-044F-9A3B-5448A0A61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8D10-90A5-6743-A987-582D418698D5}" type="datetimeFigureOut">
              <a:rPr lang="pl-PL" smtClean="0"/>
              <a:t>11.05.2021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EE19F60A-CA8E-BA4C-B6FF-9356F6E62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F32914C8-F786-F242-97D8-95B49ED9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42E3-2DE6-054C-B0C3-A43BA7A1EC3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34901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5A6B718-EBD5-284F-BF1D-DCD803ECA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8A21323D-5798-904F-8584-53D17A9F0C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233FAED8-34AA-474F-83B7-EB042DF2EC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B5F71F48-8729-1F47-8D30-33CF70582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8D10-90A5-6743-A987-582D418698D5}" type="datetimeFigureOut">
              <a:rPr lang="pl-PL" smtClean="0"/>
              <a:t>11.05.2021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107E248C-C055-5348-969A-454F4028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2CDB8A3A-C00F-E545-8D93-EF340FD6B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42E3-2DE6-054C-B0C3-A43BA7A1EC3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09334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9C90E82D-48C7-7949-994F-5C0230A7A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AE3FF8E-6874-1E4B-847C-46F54C214B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9FF4C9E-4891-824E-8796-3B02AC08EA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198D10-90A5-6743-A987-582D418698D5}" type="datetimeFigureOut">
              <a:rPr lang="pl-PL" smtClean="0"/>
              <a:t>11.05.2021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21E962D-8BC7-7E4C-B6A8-9640E51B1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745C982-E120-EE4C-8AD3-0AA6BCA26E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842E3-2DE6-054C-B0C3-A43BA7A1EC3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43635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hyperlink" Target="https://creativecommons.org/licenses/by-sa/4.0/legalcode.pl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Wideo 4" descr="Obraz zawierający wewnątrz&#10;&#10;Opis wygenerowany automatycznie">
            <a:extLst>
              <a:ext uri="{FF2B5EF4-FFF2-40B4-BE49-F238E27FC236}">
                <a16:creationId xmlns:a16="http://schemas.microsoft.com/office/drawing/2014/main" id="{E5BD4184-EA0F-4524-A44F-84FF301603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14C5F29E-D285-8246-A8A2-6CD6C9903E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pl-PL" sz="5200" b="1" dirty="0">
                <a:ln w="6350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Systemy liczbowe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286FA05-415A-9942-81F7-F6E9249CA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pl-PL" b="1" dirty="0">
                <a:ln w="3175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Damian Kurpiewski</a:t>
            </a:r>
          </a:p>
        </p:txBody>
      </p:sp>
      <p:pic>
        <p:nvPicPr>
          <p:cNvPr id="7" name="Picture 2">
            <a:hlinkClick r:id="rId5"/>
            <a:extLst>
              <a:ext uri="{FF2B5EF4-FFF2-40B4-BE49-F238E27FC236}">
                <a16:creationId xmlns:a16="http://schemas.microsoft.com/office/drawing/2014/main" id="{B47B47ED-2223-486B-BD2F-3C2C8CD12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7371" y="6207070"/>
            <a:ext cx="1512168" cy="52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70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20887" cy="6491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Shape 143"/>
          <p:cNvSpPr>
            <a:spLocks noGrp="1"/>
          </p:cNvSpPr>
          <p:nvPr>
            <p:ph type="title"/>
          </p:nvPr>
        </p:nvSpPr>
        <p:spPr>
          <a:xfrm>
            <a:off x="594360" y="1209086"/>
            <a:ext cx="3876848" cy="4064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Konwersja do dziesiętnego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1999B20-6058-4C55-882E-A1FB050B6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2569464"/>
            <a:ext cx="242107" cy="1340860"/>
            <a:chOff x="56167" y="2761488"/>
            <a:chExt cx="242107" cy="1340860"/>
          </a:xfrm>
        </p:grpSpPr>
        <p:sp>
          <p:nvSpPr>
            <p:cNvPr id="91" name="Rectangle 2">
              <a:extLst>
                <a:ext uri="{FF2B5EF4-FFF2-40B4-BE49-F238E27FC236}">
                  <a16:creationId xmlns:a16="http://schemas.microsoft.com/office/drawing/2014/main" id="{168AC90C-344A-4A64-BC4B-AEE98034B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59">
              <a:extLst>
                <a:ext uri="{FF2B5EF4-FFF2-40B4-BE49-F238E27FC236}">
                  <a16:creationId xmlns:a16="http://schemas.microsoft.com/office/drawing/2014/main" id="{47AEB9AE-7E63-42CA-A3E5-F8EF7D8CA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2">
              <a:extLst>
                <a:ext uri="{FF2B5EF4-FFF2-40B4-BE49-F238E27FC236}">
                  <a16:creationId xmlns:a16="http://schemas.microsoft.com/office/drawing/2014/main" id="{076031FA-B93F-4A7D-AE66-85ADC613E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59">
              <a:extLst>
                <a:ext uri="{FF2B5EF4-FFF2-40B4-BE49-F238E27FC236}">
                  <a16:creationId xmlns:a16="http://schemas.microsoft.com/office/drawing/2014/main" id="{0C1FC8D1-E08A-4B12-A48F-BF225E5B0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2">
              <a:extLst>
                <a:ext uri="{FF2B5EF4-FFF2-40B4-BE49-F238E27FC236}">
                  <a16:creationId xmlns:a16="http://schemas.microsoft.com/office/drawing/2014/main" id="{F62D5F69-2C82-4007-8EF0-EBC9C2350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59">
              <a:extLst>
                <a:ext uri="{FF2B5EF4-FFF2-40B4-BE49-F238E27FC236}">
                  <a16:creationId xmlns:a16="http://schemas.microsoft.com/office/drawing/2014/main" id="{677FAED6-5057-4B80-B1CF-196DC022B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2">
              <a:extLst>
                <a:ext uri="{FF2B5EF4-FFF2-40B4-BE49-F238E27FC236}">
                  <a16:creationId xmlns:a16="http://schemas.microsoft.com/office/drawing/2014/main" id="{CE77C39F-572F-4435-85B4-9E9A35CFE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59">
              <a:extLst>
                <a:ext uri="{FF2B5EF4-FFF2-40B4-BE49-F238E27FC236}">
                  <a16:creationId xmlns:a16="http://schemas.microsoft.com/office/drawing/2014/main" id="{B3283BD4-0BC4-41D1-B09B-CBDC4292C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2">
              <a:extLst>
                <a:ext uri="{FF2B5EF4-FFF2-40B4-BE49-F238E27FC236}">
                  <a16:creationId xmlns:a16="http://schemas.microsoft.com/office/drawing/2014/main" id="{BA3E687B-951E-45B2-BEFE-4CBEB32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59">
              <a:extLst>
                <a:ext uri="{FF2B5EF4-FFF2-40B4-BE49-F238E27FC236}">
                  <a16:creationId xmlns:a16="http://schemas.microsoft.com/office/drawing/2014/main" id="{A49870CA-6E02-4787-82A6-28C0CB6B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2">
              <a:extLst>
                <a:ext uri="{FF2B5EF4-FFF2-40B4-BE49-F238E27FC236}">
                  <a16:creationId xmlns:a16="http://schemas.microsoft.com/office/drawing/2014/main" id="{5639C028-DD6E-4E69-AE6E-1CC158EDC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59">
              <a:extLst>
                <a:ext uri="{FF2B5EF4-FFF2-40B4-BE49-F238E27FC236}">
                  <a16:creationId xmlns:a16="http://schemas.microsoft.com/office/drawing/2014/main" id="{B1CD1FE8-3027-45AA-AD53-5B131FB03D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2">
              <a:extLst>
                <a:ext uri="{FF2B5EF4-FFF2-40B4-BE49-F238E27FC236}">
                  <a16:creationId xmlns:a16="http://schemas.microsoft.com/office/drawing/2014/main" id="{1FD2B706-0BB9-4A30-9206-252E09AE0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59">
              <a:extLst>
                <a:ext uri="{FF2B5EF4-FFF2-40B4-BE49-F238E27FC236}">
                  <a16:creationId xmlns:a16="http://schemas.microsoft.com/office/drawing/2014/main" id="{D5783E13-BA0A-4F1E-A4F0-BFC9FF10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2">
              <a:extLst>
                <a:ext uri="{FF2B5EF4-FFF2-40B4-BE49-F238E27FC236}">
                  <a16:creationId xmlns:a16="http://schemas.microsoft.com/office/drawing/2014/main" id="{D0847D6C-8036-43A9-BA3E-D1E892888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59">
              <a:extLst>
                <a:ext uri="{FF2B5EF4-FFF2-40B4-BE49-F238E27FC236}">
                  <a16:creationId xmlns:a16="http://schemas.microsoft.com/office/drawing/2014/main" id="{1D610CBF-7C35-498A-9BDD-A2954A7CA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2">
              <a:extLst>
                <a:ext uri="{FF2B5EF4-FFF2-40B4-BE49-F238E27FC236}">
                  <a16:creationId xmlns:a16="http://schemas.microsoft.com/office/drawing/2014/main" id="{BCB60915-0422-4144-87E9-2289DBC04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59">
              <a:extLst>
                <a:ext uri="{FF2B5EF4-FFF2-40B4-BE49-F238E27FC236}">
                  <a16:creationId xmlns:a16="http://schemas.microsoft.com/office/drawing/2014/main" id="{9D64F486-DA93-45CE-9075-4110C67F1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2">
              <a:extLst>
                <a:ext uri="{FF2B5EF4-FFF2-40B4-BE49-F238E27FC236}">
                  <a16:creationId xmlns:a16="http://schemas.microsoft.com/office/drawing/2014/main" id="{DA8356F6-E822-44E0-8A11-33E5A5432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59">
              <a:extLst>
                <a:ext uri="{FF2B5EF4-FFF2-40B4-BE49-F238E27FC236}">
                  <a16:creationId xmlns:a16="http://schemas.microsoft.com/office/drawing/2014/main" id="{C825C106-0BD3-41C1-8520-50F54BD67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6" name="Shape 144">
            <a:extLst>
              <a:ext uri="{FF2B5EF4-FFF2-40B4-BE49-F238E27FC236}">
                <a16:creationId xmlns:a16="http://schemas.microsoft.com/office/drawing/2014/main" id="{CDFB6E40-60F0-4DD1-B964-3320D54EB7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8055852"/>
              </p:ext>
            </p:extLst>
          </p:nvPr>
        </p:nvGraphicFramePr>
        <p:xfrm>
          <a:off x="5614416" y="457200"/>
          <a:ext cx="6117336" cy="5696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489257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2F9F66F-1221-2847-ABC4-F6C5AA90A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pl-PL" sz="6600"/>
              <a:t>Przykład</a:t>
            </a:r>
          </a:p>
        </p:txBody>
      </p:sp>
      <p:cxnSp>
        <p:nvCxnSpPr>
          <p:cNvPr id="21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4CF5BF6A-848D-9448-B8A7-26B7AA5E5B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54297" y="1648870"/>
                <a:ext cx="6892530" cy="3560260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11001</m:t>
                      </m:r>
                      <m:r>
                        <a:rPr lang="pl-PL" sz="240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l-PL" sz="2400" i="1" smtClean="0">
                          <a:latin typeface="Cambria Math" panose="02040503050406030204" pitchFamily="18" charset="0"/>
                        </a:rPr>
                        <m:t>= 1∗</m:t>
                      </m:r>
                      <m:sSup>
                        <m:sSupPr>
                          <m:ctrlPr>
                            <a:rPr lang="pl-PL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+0∗</m:t>
                      </m:r>
                      <m:sSup>
                        <m:sSup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+0∗</m:t>
                      </m:r>
                      <m:sSup>
                        <m:sSup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+1∗</m:t>
                      </m:r>
                      <m:sSup>
                        <m:sSup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+1∗</m:t>
                      </m:r>
                      <m:sSup>
                        <m:sSup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pl-PL" sz="2400" dirty="0"/>
              </a:p>
              <a:p>
                <a:pPr marL="0" indent="0">
                  <a:buNone/>
                </a:pPr>
                <a:endParaRPr lang="pl-PL" sz="2400" dirty="0"/>
              </a:p>
              <a:p>
                <a:pPr marL="0" indent="0">
                  <a:buNone/>
                </a:pPr>
                <a:endParaRPr lang="pl-PL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153</m:t>
                          </m:r>
                        </m:e>
                        <m:sub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pl-PL" sz="2400" i="1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pl-PL" sz="2400" b="0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pl-PL" sz="2400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  <m:sup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pl-PL" sz="2400" b="0" i="1">
                          <a:latin typeface="Cambria Math" panose="02040503050406030204" pitchFamily="18" charset="0"/>
                        </a:rPr>
                        <m:t>+5∗</m:t>
                      </m:r>
                      <m:sSup>
                        <m:sSupPr>
                          <m:ctrlPr>
                            <a:rPr lang="pl-PL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  <m:sup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pl-PL" sz="2400" b="0" i="1">
                          <a:latin typeface="Cambria Math" panose="02040503050406030204" pitchFamily="18" charset="0"/>
                        </a:rPr>
                        <m:t>+1∗</m:t>
                      </m:r>
                      <m:sSup>
                        <m:sSupPr>
                          <m:ctrlPr>
                            <a:rPr lang="pl-PL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  <m:sup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l-PL" sz="2400" dirty="0"/>
              </a:p>
            </p:txBody>
          </p:sp>
        </mc:Choice>
        <mc:Fallback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4CF5BF6A-848D-9448-B8A7-26B7AA5E5B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54297" y="1648870"/>
                <a:ext cx="6892530" cy="356026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2015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29751" y="934327"/>
            <a:ext cx="8924392" cy="10582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Ćwiczenia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295B176-FA0E-4B6A-A190-5E2E82BEA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3813" y="2337807"/>
            <a:ext cx="9604374" cy="3585866"/>
          </a:xfrm>
          <a:custGeom>
            <a:avLst/>
            <a:gdLst>
              <a:gd name="connsiteX0" fmla="*/ 0 w 9604374"/>
              <a:gd name="connsiteY0" fmla="*/ 0 h 3585866"/>
              <a:gd name="connsiteX1" fmla="*/ 9604374 w 9604374"/>
              <a:gd name="connsiteY1" fmla="*/ 0 h 3585866"/>
              <a:gd name="connsiteX2" fmla="*/ 9604374 w 9604374"/>
              <a:gd name="connsiteY2" fmla="*/ 3095088 h 3585866"/>
              <a:gd name="connsiteX3" fmla="*/ 9591455 w 9604374"/>
              <a:gd name="connsiteY3" fmla="*/ 3097044 h 3585866"/>
              <a:gd name="connsiteX4" fmla="*/ 9285147 w 9604374"/>
              <a:gd name="connsiteY4" fmla="*/ 3164182 h 3585866"/>
              <a:gd name="connsiteX5" fmla="*/ 9114078 w 9604374"/>
              <a:gd name="connsiteY5" fmla="*/ 3164299 h 3585866"/>
              <a:gd name="connsiteX6" fmla="*/ 8999665 w 9604374"/>
              <a:gd name="connsiteY6" fmla="*/ 3157864 h 3585866"/>
              <a:gd name="connsiteX7" fmla="*/ 8925240 w 9604374"/>
              <a:gd name="connsiteY7" fmla="*/ 3152135 h 3585866"/>
              <a:gd name="connsiteX8" fmla="*/ 8868257 w 9604374"/>
              <a:gd name="connsiteY8" fmla="*/ 3146819 h 3585866"/>
              <a:gd name="connsiteX9" fmla="*/ 8792363 w 9604374"/>
              <a:gd name="connsiteY9" fmla="*/ 3146856 h 3585866"/>
              <a:gd name="connsiteX10" fmla="*/ 8668399 w 9604374"/>
              <a:gd name="connsiteY10" fmla="*/ 3196893 h 3585866"/>
              <a:gd name="connsiteX11" fmla="*/ 8474043 w 9604374"/>
              <a:gd name="connsiteY11" fmla="*/ 3240734 h 3585866"/>
              <a:gd name="connsiteX12" fmla="*/ 8317555 w 9604374"/>
              <a:gd name="connsiteY12" fmla="*/ 3247156 h 3585866"/>
              <a:gd name="connsiteX13" fmla="*/ 8280111 w 9604374"/>
              <a:gd name="connsiteY13" fmla="*/ 3255812 h 3585866"/>
              <a:gd name="connsiteX14" fmla="*/ 8096088 w 9604374"/>
              <a:gd name="connsiteY14" fmla="*/ 3253903 h 3585866"/>
              <a:gd name="connsiteX15" fmla="*/ 7825642 w 9604374"/>
              <a:gd name="connsiteY15" fmla="*/ 3271628 h 3585866"/>
              <a:gd name="connsiteX16" fmla="*/ 7531820 w 9604374"/>
              <a:gd name="connsiteY16" fmla="*/ 3252671 h 3585866"/>
              <a:gd name="connsiteX17" fmla="*/ 7193751 w 9604374"/>
              <a:gd name="connsiteY17" fmla="*/ 3245192 h 3585866"/>
              <a:gd name="connsiteX18" fmla="*/ 6976768 w 9604374"/>
              <a:gd name="connsiteY18" fmla="*/ 3238559 h 3585866"/>
              <a:gd name="connsiteX19" fmla="*/ 6756462 w 9604374"/>
              <a:gd name="connsiteY19" fmla="*/ 3273268 h 3585866"/>
              <a:gd name="connsiteX20" fmla="*/ 6512214 w 9604374"/>
              <a:gd name="connsiteY20" fmla="*/ 3298845 h 3585866"/>
              <a:gd name="connsiteX21" fmla="*/ 6289569 w 9604374"/>
              <a:gd name="connsiteY21" fmla="*/ 3301118 h 3585866"/>
              <a:gd name="connsiteX22" fmla="*/ 6157816 w 9604374"/>
              <a:gd name="connsiteY22" fmla="*/ 3308643 h 3585866"/>
              <a:gd name="connsiteX23" fmla="*/ 6110062 w 9604374"/>
              <a:gd name="connsiteY23" fmla="*/ 3321185 h 3585866"/>
              <a:gd name="connsiteX24" fmla="*/ 6041832 w 9604374"/>
              <a:gd name="connsiteY24" fmla="*/ 3332190 h 3585866"/>
              <a:gd name="connsiteX25" fmla="*/ 5923195 w 9604374"/>
              <a:gd name="connsiteY25" fmla="*/ 3359104 h 3585866"/>
              <a:gd name="connsiteX26" fmla="*/ 5770972 w 9604374"/>
              <a:gd name="connsiteY26" fmla="*/ 3369893 h 3585866"/>
              <a:gd name="connsiteX27" fmla="*/ 5632583 w 9604374"/>
              <a:gd name="connsiteY27" fmla="*/ 3357730 h 3585866"/>
              <a:gd name="connsiteX28" fmla="*/ 5539996 w 9604374"/>
              <a:gd name="connsiteY28" fmla="*/ 3352890 h 3585866"/>
              <a:gd name="connsiteX29" fmla="*/ 5315460 w 9604374"/>
              <a:gd name="connsiteY29" fmla="*/ 3350411 h 3585866"/>
              <a:gd name="connsiteX30" fmla="*/ 5072455 w 9604374"/>
              <a:gd name="connsiteY30" fmla="*/ 3338147 h 3585866"/>
              <a:gd name="connsiteX31" fmla="*/ 5016364 w 9604374"/>
              <a:gd name="connsiteY31" fmla="*/ 3348937 h 3585866"/>
              <a:gd name="connsiteX32" fmla="*/ 4922276 w 9604374"/>
              <a:gd name="connsiteY32" fmla="*/ 3366515 h 3585866"/>
              <a:gd name="connsiteX33" fmla="*/ 4856444 w 9604374"/>
              <a:gd name="connsiteY33" fmla="*/ 3399463 h 3585866"/>
              <a:gd name="connsiteX34" fmla="*/ 4775993 w 9604374"/>
              <a:gd name="connsiteY34" fmla="*/ 3406312 h 3585866"/>
              <a:gd name="connsiteX35" fmla="*/ 4667320 w 9604374"/>
              <a:gd name="connsiteY35" fmla="*/ 3397926 h 3585866"/>
              <a:gd name="connsiteX36" fmla="*/ 4540268 w 9604374"/>
              <a:gd name="connsiteY36" fmla="*/ 3424464 h 3585866"/>
              <a:gd name="connsiteX37" fmla="*/ 4465491 w 9604374"/>
              <a:gd name="connsiteY37" fmla="*/ 3433154 h 3585866"/>
              <a:gd name="connsiteX38" fmla="*/ 4262864 w 9604374"/>
              <a:gd name="connsiteY38" fmla="*/ 3464075 h 3585866"/>
              <a:gd name="connsiteX39" fmla="*/ 4175005 w 9604374"/>
              <a:gd name="connsiteY39" fmla="*/ 3493545 h 3585866"/>
              <a:gd name="connsiteX40" fmla="*/ 4030100 w 9604374"/>
              <a:gd name="connsiteY40" fmla="*/ 3514212 h 3585866"/>
              <a:gd name="connsiteX41" fmla="*/ 3926631 w 9604374"/>
              <a:gd name="connsiteY41" fmla="*/ 3525304 h 3585866"/>
              <a:gd name="connsiteX42" fmla="*/ 3897306 w 9604374"/>
              <a:gd name="connsiteY42" fmla="*/ 3547095 h 3585866"/>
              <a:gd name="connsiteX43" fmla="*/ 3896886 w 9604374"/>
              <a:gd name="connsiteY43" fmla="*/ 3547500 h 3585866"/>
              <a:gd name="connsiteX44" fmla="*/ 3834004 w 9604374"/>
              <a:gd name="connsiteY44" fmla="*/ 3550510 h 3585866"/>
              <a:gd name="connsiteX45" fmla="*/ 3696227 w 9604374"/>
              <a:gd name="connsiteY45" fmla="*/ 3574175 h 3585866"/>
              <a:gd name="connsiteX46" fmla="*/ 3652821 w 9604374"/>
              <a:gd name="connsiteY46" fmla="*/ 3580368 h 3585866"/>
              <a:gd name="connsiteX47" fmla="*/ 3629691 w 9604374"/>
              <a:gd name="connsiteY47" fmla="*/ 3585866 h 3585866"/>
              <a:gd name="connsiteX48" fmla="*/ 3595018 w 9604374"/>
              <a:gd name="connsiteY48" fmla="*/ 3571623 h 3585866"/>
              <a:gd name="connsiteX49" fmla="*/ 3551656 w 9604374"/>
              <a:gd name="connsiteY49" fmla="*/ 3577800 h 3585866"/>
              <a:gd name="connsiteX50" fmla="*/ 3541558 w 9604374"/>
              <a:gd name="connsiteY50" fmla="*/ 3579797 h 3585866"/>
              <a:gd name="connsiteX51" fmla="*/ 3465708 w 9604374"/>
              <a:gd name="connsiteY51" fmla="*/ 3565931 h 3585866"/>
              <a:gd name="connsiteX52" fmla="*/ 3458313 w 9604374"/>
              <a:gd name="connsiteY52" fmla="*/ 3560366 h 3585866"/>
              <a:gd name="connsiteX53" fmla="*/ 3420278 w 9604374"/>
              <a:gd name="connsiteY53" fmla="*/ 3557947 h 3585866"/>
              <a:gd name="connsiteX54" fmla="*/ 3415952 w 9604374"/>
              <a:gd name="connsiteY54" fmla="*/ 3559424 h 3585866"/>
              <a:gd name="connsiteX55" fmla="*/ 3384432 w 9604374"/>
              <a:gd name="connsiteY55" fmla="*/ 3550905 h 3585866"/>
              <a:gd name="connsiteX56" fmla="*/ 3258039 w 9604374"/>
              <a:gd name="connsiteY56" fmla="*/ 3535884 h 3585866"/>
              <a:gd name="connsiteX57" fmla="*/ 3015008 w 9604374"/>
              <a:gd name="connsiteY57" fmla="*/ 3528000 h 3585866"/>
              <a:gd name="connsiteX58" fmla="*/ 2761910 w 9604374"/>
              <a:gd name="connsiteY58" fmla="*/ 3505496 h 3585866"/>
              <a:gd name="connsiteX59" fmla="*/ 2521923 w 9604374"/>
              <a:gd name="connsiteY59" fmla="*/ 3514208 h 3585866"/>
              <a:gd name="connsiteX60" fmla="*/ 2085894 w 9604374"/>
              <a:gd name="connsiteY60" fmla="*/ 3490122 h 3585866"/>
              <a:gd name="connsiteX61" fmla="*/ 1936305 w 9604374"/>
              <a:gd name="connsiteY61" fmla="*/ 3487966 h 3585866"/>
              <a:gd name="connsiteX62" fmla="*/ 1836080 w 9604374"/>
              <a:gd name="connsiteY62" fmla="*/ 3487150 h 3585866"/>
              <a:gd name="connsiteX63" fmla="*/ 1829133 w 9604374"/>
              <a:gd name="connsiteY63" fmla="*/ 3489437 h 3585866"/>
              <a:gd name="connsiteX64" fmla="*/ 1801140 w 9604374"/>
              <a:gd name="connsiteY64" fmla="*/ 3490787 h 3585866"/>
              <a:gd name="connsiteX65" fmla="*/ 1793476 w 9604374"/>
              <a:gd name="connsiteY65" fmla="*/ 3500921 h 3585866"/>
              <a:gd name="connsiteX66" fmla="*/ 1699923 w 9604374"/>
              <a:gd name="connsiteY66" fmla="*/ 3509706 h 3585866"/>
              <a:gd name="connsiteX67" fmla="*/ 1474760 w 9604374"/>
              <a:gd name="connsiteY67" fmla="*/ 3513685 h 3585866"/>
              <a:gd name="connsiteX68" fmla="*/ 1308130 w 9604374"/>
              <a:gd name="connsiteY68" fmla="*/ 3496703 h 3585866"/>
              <a:gd name="connsiteX69" fmla="*/ 1252381 w 9604374"/>
              <a:gd name="connsiteY69" fmla="*/ 3506093 h 3585866"/>
              <a:gd name="connsiteX70" fmla="*/ 1174550 w 9604374"/>
              <a:gd name="connsiteY70" fmla="*/ 3512642 h 3585866"/>
              <a:gd name="connsiteX71" fmla="*/ 924455 w 9604374"/>
              <a:gd name="connsiteY71" fmla="*/ 3507283 h 3585866"/>
              <a:gd name="connsiteX72" fmla="*/ 718373 w 9604374"/>
              <a:gd name="connsiteY72" fmla="*/ 3511753 h 3585866"/>
              <a:gd name="connsiteX73" fmla="*/ 600444 w 9604374"/>
              <a:gd name="connsiteY73" fmla="*/ 3520899 h 3585866"/>
              <a:gd name="connsiteX74" fmla="*/ 351173 w 9604374"/>
              <a:gd name="connsiteY74" fmla="*/ 3495843 h 3585866"/>
              <a:gd name="connsiteX75" fmla="*/ 108372 w 9604374"/>
              <a:gd name="connsiteY75" fmla="*/ 3484386 h 3585866"/>
              <a:gd name="connsiteX76" fmla="*/ 6467 w 9604374"/>
              <a:gd name="connsiteY76" fmla="*/ 3476532 h 3585866"/>
              <a:gd name="connsiteX77" fmla="*/ 0 w 9604374"/>
              <a:gd name="connsiteY77" fmla="*/ 3475412 h 358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9604374" h="3585866">
                <a:moveTo>
                  <a:pt x="0" y="0"/>
                </a:moveTo>
                <a:lnTo>
                  <a:pt x="9604374" y="0"/>
                </a:lnTo>
                <a:lnTo>
                  <a:pt x="9604374" y="3095088"/>
                </a:lnTo>
                <a:lnTo>
                  <a:pt x="9591455" y="3097044"/>
                </a:lnTo>
                <a:cubicBezTo>
                  <a:pt x="9496183" y="3133516"/>
                  <a:pt x="9411472" y="3121301"/>
                  <a:pt x="9285147" y="3164182"/>
                </a:cubicBezTo>
                <a:cubicBezTo>
                  <a:pt x="9222914" y="3162781"/>
                  <a:pt x="9174371" y="3173454"/>
                  <a:pt x="9114078" y="3164299"/>
                </a:cubicBezTo>
                <a:cubicBezTo>
                  <a:pt x="9087411" y="3155904"/>
                  <a:pt x="9030947" y="3180906"/>
                  <a:pt x="8999665" y="3157864"/>
                </a:cubicBezTo>
                <a:cubicBezTo>
                  <a:pt x="8997339" y="3174606"/>
                  <a:pt x="8938300" y="3159909"/>
                  <a:pt x="8925240" y="3152135"/>
                </a:cubicBezTo>
                <a:cubicBezTo>
                  <a:pt x="8910091" y="3159441"/>
                  <a:pt x="8884639" y="3146109"/>
                  <a:pt x="8868257" y="3146819"/>
                </a:cubicBezTo>
                <a:cubicBezTo>
                  <a:pt x="8835852" y="3110204"/>
                  <a:pt x="8832251" y="3167659"/>
                  <a:pt x="8792363" y="3146856"/>
                </a:cubicBezTo>
                <a:cubicBezTo>
                  <a:pt x="8774838" y="3159285"/>
                  <a:pt x="8715420" y="3185652"/>
                  <a:pt x="8668399" y="3196893"/>
                </a:cubicBezTo>
                <a:cubicBezTo>
                  <a:pt x="8575902" y="3221445"/>
                  <a:pt x="8569506" y="3250654"/>
                  <a:pt x="8474043" y="3240734"/>
                </a:cubicBezTo>
                <a:cubicBezTo>
                  <a:pt x="8460613" y="3264436"/>
                  <a:pt x="8297088" y="3204738"/>
                  <a:pt x="8317555" y="3247156"/>
                </a:cubicBezTo>
                <a:cubicBezTo>
                  <a:pt x="8285696" y="3245083"/>
                  <a:pt x="8262352" y="3228203"/>
                  <a:pt x="8280111" y="3255812"/>
                </a:cubicBezTo>
                <a:lnTo>
                  <a:pt x="8096088" y="3253903"/>
                </a:lnTo>
                <a:cubicBezTo>
                  <a:pt x="7994084" y="3261603"/>
                  <a:pt x="7930388" y="3281921"/>
                  <a:pt x="7825642" y="3271628"/>
                </a:cubicBezTo>
                <a:cubicBezTo>
                  <a:pt x="7723046" y="3270395"/>
                  <a:pt x="7671282" y="3252297"/>
                  <a:pt x="7531820" y="3252671"/>
                </a:cubicBezTo>
                <a:cubicBezTo>
                  <a:pt x="7433606" y="3250277"/>
                  <a:pt x="7293100" y="3236234"/>
                  <a:pt x="7193751" y="3245192"/>
                </a:cubicBezTo>
                <a:cubicBezTo>
                  <a:pt x="7074822" y="3223769"/>
                  <a:pt x="7104250" y="3250265"/>
                  <a:pt x="6976768" y="3238559"/>
                </a:cubicBezTo>
                <a:cubicBezTo>
                  <a:pt x="6921032" y="3284865"/>
                  <a:pt x="6823818" y="3261794"/>
                  <a:pt x="6756462" y="3273268"/>
                </a:cubicBezTo>
                <a:cubicBezTo>
                  <a:pt x="6679037" y="3283316"/>
                  <a:pt x="6590030" y="3294204"/>
                  <a:pt x="6512214" y="3298845"/>
                </a:cubicBezTo>
                <a:cubicBezTo>
                  <a:pt x="6450581" y="3277980"/>
                  <a:pt x="6366042" y="3329199"/>
                  <a:pt x="6289569" y="3301118"/>
                </a:cubicBezTo>
                <a:cubicBezTo>
                  <a:pt x="6261432" y="3294355"/>
                  <a:pt x="6174310" y="3295209"/>
                  <a:pt x="6157816" y="3308643"/>
                </a:cubicBezTo>
                <a:cubicBezTo>
                  <a:pt x="6139648" y="3311557"/>
                  <a:pt x="6118459" y="3306799"/>
                  <a:pt x="6110062" y="3321185"/>
                </a:cubicBezTo>
                <a:cubicBezTo>
                  <a:pt x="6096189" y="3338498"/>
                  <a:pt x="6032810" y="3311765"/>
                  <a:pt x="6041832" y="3332190"/>
                </a:cubicBezTo>
                <a:cubicBezTo>
                  <a:pt x="5996830" y="3313871"/>
                  <a:pt x="5961033" y="3350141"/>
                  <a:pt x="5923195" y="3359104"/>
                </a:cubicBezTo>
                <a:cubicBezTo>
                  <a:pt x="5887750" y="3340930"/>
                  <a:pt x="5853570" y="3365323"/>
                  <a:pt x="5770972" y="3369893"/>
                </a:cubicBezTo>
                <a:cubicBezTo>
                  <a:pt x="5731993" y="3348876"/>
                  <a:pt x="5705091" y="3385599"/>
                  <a:pt x="5632583" y="3357730"/>
                </a:cubicBezTo>
                <a:cubicBezTo>
                  <a:pt x="5594087" y="3357562"/>
                  <a:pt x="5606154" y="3357443"/>
                  <a:pt x="5539996" y="3352890"/>
                </a:cubicBezTo>
                <a:cubicBezTo>
                  <a:pt x="5439049" y="3348000"/>
                  <a:pt x="5408459" y="3356166"/>
                  <a:pt x="5315460" y="3350411"/>
                </a:cubicBezTo>
                <a:cubicBezTo>
                  <a:pt x="5211119" y="3348356"/>
                  <a:pt x="5208881" y="3372469"/>
                  <a:pt x="5072455" y="3338147"/>
                </a:cubicBezTo>
                <a:cubicBezTo>
                  <a:pt x="5061717" y="3354508"/>
                  <a:pt x="5045493" y="3355753"/>
                  <a:pt x="5016364" y="3348937"/>
                </a:cubicBezTo>
                <a:cubicBezTo>
                  <a:pt x="4965900" y="3349130"/>
                  <a:pt x="4977835" y="3389131"/>
                  <a:pt x="4922276" y="3366515"/>
                </a:cubicBezTo>
                <a:cubicBezTo>
                  <a:pt x="4935702" y="3387794"/>
                  <a:pt x="4828733" y="3377760"/>
                  <a:pt x="4856444" y="3399463"/>
                </a:cubicBezTo>
                <a:cubicBezTo>
                  <a:pt x="4827698" y="3420094"/>
                  <a:pt x="4805019" y="3388256"/>
                  <a:pt x="4775993" y="3406312"/>
                </a:cubicBezTo>
                <a:cubicBezTo>
                  <a:pt x="4744470" y="3406056"/>
                  <a:pt x="4706605" y="3394901"/>
                  <a:pt x="4667320" y="3397926"/>
                </a:cubicBezTo>
                <a:cubicBezTo>
                  <a:pt x="4613435" y="3387476"/>
                  <a:pt x="4608100" y="3410487"/>
                  <a:pt x="4540268" y="3424464"/>
                </a:cubicBezTo>
                <a:cubicBezTo>
                  <a:pt x="4508279" y="3412969"/>
                  <a:pt x="4485989" y="3420063"/>
                  <a:pt x="4465491" y="3433154"/>
                </a:cubicBezTo>
                <a:cubicBezTo>
                  <a:pt x="4396498" y="3432601"/>
                  <a:pt x="4338078" y="3453569"/>
                  <a:pt x="4262864" y="3464075"/>
                </a:cubicBezTo>
                <a:cubicBezTo>
                  <a:pt x="4180249" y="3483394"/>
                  <a:pt x="4225769" y="3479019"/>
                  <a:pt x="4175005" y="3493545"/>
                </a:cubicBezTo>
                <a:lnTo>
                  <a:pt x="4030100" y="3514212"/>
                </a:lnTo>
                <a:lnTo>
                  <a:pt x="3926631" y="3525304"/>
                </a:lnTo>
                <a:lnTo>
                  <a:pt x="3897306" y="3547095"/>
                </a:lnTo>
                <a:lnTo>
                  <a:pt x="3896886" y="3547500"/>
                </a:lnTo>
                <a:lnTo>
                  <a:pt x="3834004" y="3550510"/>
                </a:lnTo>
                <a:cubicBezTo>
                  <a:pt x="3800562" y="3554957"/>
                  <a:pt x="3734185" y="3568533"/>
                  <a:pt x="3696227" y="3574175"/>
                </a:cubicBezTo>
                <a:cubicBezTo>
                  <a:pt x="3661780" y="3570074"/>
                  <a:pt x="3640587" y="3551815"/>
                  <a:pt x="3652821" y="3580368"/>
                </a:cubicBezTo>
                <a:cubicBezTo>
                  <a:pt x="3641506" y="3579831"/>
                  <a:pt x="3634593" y="3582151"/>
                  <a:pt x="3629691" y="3585866"/>
                </a:cubicBezTo>
                <a:lnTo>
                  <a:pt x="3595018" y="3571623"/>
                </a:lnTo>
                <a:lnTo>
                  <a:pt x="3551656" y="3577800"/>
                </a:lnTo>
                <a:lnTo>
                  <a:pt x="3541558" y="3579797"/>
                </a:lnTo>
                <a:lnTo>
                  <a:pt x="3465708" y="3565931"/>
                </a:lnTo>
                <a:lnTo>
                  <a:pt x="3458313" y="3560366"/>
                </a:lnTo>
                <a:cubicBezTo>
                  <a:pt x="3450380" y="3556940"/>
                  <a:pt x="3439090" y="3555355"/>
                  <a:pt x="3420278" y="3557947"/>
                </a:cubicBezTo>
                <a:lnTo>
                  <a:pt x="3415952" y="3559424"/>
                </a:lnTo>
                <a:lnTo>
                  <a:pt x="3384432" y="3550905"/>
                </a:lnTo>
                <a:cubicBezTo>
                  <a:pt x="3374259" y="3547029"/>
                  <a:pt x="3265415" y="3542149"/>
                  <a:pt x="3258039" y="3535884"/>
                </a:cubicBezTo>
                <a:cubicBezTo>
                  <a:pt x="3138852" y="3551394"/>
                  <a:pt x="3130647" y="3523871"/>
                  <a:pt x="3015008" y="3528000"/>
                </a:cubicBezTo>
                <a:cubicBezTo>
                  <a:pt x="2914857" y="3486061"/>
                  <a:pt x="2851687" y="3511605"/>
                  <a:pt x="2761910" y="3505496"/>
                </a:cubicBezTo>
                <a:cubicBezTo>
                  <a:pt x="2676401" y="3501198"/>
                  <a:pt x="2636809" y="3514769"/>
                  <a:pt x="2521923" y="3514208"/>
                </a:cubicBezTo>
                <a:cubicBezTo>
                  <a:pt x="2400197" y="3505062"/>
                  <a:pt x="2222818" y="3509922"/>
                  <a:pt x="2085894" y="3490122"/>
                </a:cubicBezTo>
                <a:cubicBezTo>
                  <a:pt x="1978312" y="3483748"/>
                  <a:pt x="1977940" y="3488460"/>
                  <a:pt x="1936305" y="3487966"/>
                </a:cubicBezTo>
                <a:cubicBezTo>
                  <a:pt x="1922459" y="3490683"/>
                  <a:pt x="1849334" y="3482739"/>
                  <a:pt x="1836080" y="3487150"/>
                </a:cubicBezTo>
                <a:lnTo>
                  <a:pt x="1829133" y="3489437"/>
                </a:lnTo>
                <a:lnTo>
                  <a:pt x="1801140" y="3490787"/>
                </a:lnTo>
                <a:lnTo>
                  <a:pt x="1793476" y="3500921"/>
                </a:lnTo>
                <a:lnTo>
                  <a:pt x="1699923" y="3509706"/>
                </a:lnTo>
                <a:cubicBezTo>
                  <a:pt x="1637728" y="3485036"/>
                  <a:pt x="1584624" y="3514467"/>
                  <a:pt x="1474760" y="3513685"/>
                </a:cubicBezTo>
                <a:cubicBezTo>
                  <a:pt x="1445646" y="3505164"/>
                  <a:pt x="1329781" y="3484421"/>
                  <a:pt x="1308130" y="3496703"/>
                </a:cubicBezTo>
                <a:cubicBezTo>
                  <a:pt x="1287409" y="3498430"/>
                  <a:pt x="1265391" y="3492347"/>
                  <a:pt x="1252381" y="3506093"/>
                </a:cubicBezTo>
                <a:cubicBezTo>
                  <a:pt x="1232588" y="3522393"/>
                  <a:pt x="1170020" y="3491785"/>
                  <a:pt x="1174550" y="3512642"/>
                </a:cubicBezTo>
                <a:cubicBezTo>
                  <a:pt x="1119896" y="3512841"/>
                  <a:pt x="1000484" y="3507431"/>
                  <a:pt x="924455" y="3507283"/>
                </a:cubicBezTo>
                <a:cubicBezTo>
                  <a:pt x="887180" y="3483915"/>
                  <a:pt x="777361" y="3516071"/>
                  <a:pt x="718373" y="3511753"/>
                </a:cubicBezTo>
                <a:cubicBezTo>
                  <a:pt x="666588" y="3513355"/>
                  <a:pt x="661645" y="3525551"/>
                  <a:pt x="600444" y="3520899"/>
                </a:cubicBezTo>
                <a:cubicBezTo>
                  <a:pt x="491334" y="3516943"/>
                  <a:pt x="451794" y="3507522"/>
                  <a:pt x="351173" y="3495843"/>
                </a:cubicBezTo>
                <a:cubicBezTo>
                  <a:pt x="237121" y="3487112"/>
                  <a:pt x="235857" y="3499212"/>
                  <a:pt x="108372" y="3484386"/>
                </a:cubicBezTo>
                <a:cubicBezTo>
                  <a:pt x="86318" y="3481054"/>
                  <a:pt x="40657" y="3480329"/>
                  <a:pt x="6467" y="3476532"/>
                </a:cubicBezTo>
                <a:lnTo>
                  <a:pt x="0" y="3475412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8F779DE-4744-42D6-9C74-33EC944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2190741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941207" y="2752316"/>
            <a:ext cx="8309586" cy="48381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 err="1"/>
              <a:t>Przelicz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system </a:t>
            </a:r>
            <a:r>
              <a:rPr lang="pl-PL" sz="2000" dirty="0"/>
              <a:t>dziesiętny</a:t>
            </a:r>
            <a:r>
              <a:rPr lang="en-US" sz="2000" dirty="0"/>
              <a:t>:</a:t>
            </a:r>
          </a:p>
          <a:p>
            <a:pPr algn="r"/>
            <a:endParaRPr lang="pl-PL" sz="2000" baseline="-25000" dirty="0">
              <a:latin typeface="Consolas" charset="0"/>
              <a:ea typeface="Consolas" charset="0"/>
              <a:cs typeface="Consolas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Symbol zastępczy tekstu 2">
                <a:extLst>
                  <a:ext uri="{FF2B5EF4-FFF2-40B4-BE49-F238E27FC236}">
                    <a16:creationId xmlns:a16="http://schemas.microsoft.com/office/drawing/2014/main" id="{FC9ED3FC-43FB-4731-9A0D-131BC7F5C1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7786" y="3286832"/>
                <a:ext cx="8309586" cy="2087154"/>
              </a:xfrm>
              <a:prstGeom prst="rect">
                <a:avLst/>
              </a:prstGeom>
            </p:spPr>
            <p:txBody>
              <a:bodyPr vert="horz" lIns="91440" tIns="45720" rIns="91440" bIns="45720" numCol="2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23234" indent="-210957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13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8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23234" indent="-210957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l-PL" sz="200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A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16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23234" indent="-210957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110101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23234" indent="-210957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163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8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15</m:t>
                    </m:r>
                    <m:r>
                      <m:rPr>
                        <m:sty m:val="p"/>
                      </m:rPr>
                      <a:rPr lang="pl-PL" sz="20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DE</m:t>
                    </m:r>
                    <m:r>
                      <a:rPr lang="pl-PL" sz="2000" i="1" baseline="-2500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16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101010</m:t>
                    </m:r>
                    <m:r>
                      <a:rPr lang="pl-PL" sz="2000" i="1" baseline="-2500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2701</m:t>
                    </m:r>
                    <m:r>
                      <a:rPr lang="pl-PL" sz="2000" i="1" baseline="-2500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8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l-PL" sz="20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EFDC</m:t>
                    </m:r>
                    <m:r>
                      <a:rPr lang="pl-PL" sz="2000" i="1" baseline="-2500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16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>
          <p:sp>
            <p:nvSpPr>
              <p:cNvPr id="7" name="Symbol zastępczy tekstu 2">
                <a:extLst>
                  <a:ext uri="{FF2B5EF4-FFF2-40B4-BE49-F238E27FC236}">
                    <a16:creationId xmlns:a16="http://schemas.microsoft.com/office/drawing/2014/main" id="{FC9ED3FC-43FB-4731-9A0D-131BC7F5C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786" y="3286832"/>
                <a:ext cx="8309586" cy="2087154"/>
              </a:xfrm>
              <a:prstGeom prst="rect">
                <a:avLst/>
              </a:prstGeom>
              <a:blipFill>
                <a:blip r:embed="rId2"/>
                <a:stretch>
                  <a:fillRect l="-660" t="-233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621739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E9FF7ED-C67F-4E8D-8157-6BB83D644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2325" y="643467"/>
            <a:ext cx="10407351" cy="1891626"/>
          </a:xfrm>
          <a:custGeom>
            <a:avLst/>
            <a:gdLst>
              <a:gd name="connsiteX0" fmla="*/ 0 w 10407351"/>
              <a:gd name="connsiteY0" fmla="*/ 0 h 1891626"/>
              <a:gd name="connsiteX1" fmla="*/ 10407351 w 10407351"/>
              <a:gd name="connsiteY1" fmla="*/ 0 h 1891626"/>
              <a:gd name="connsiteX2" fmla="*/ 10407351 w 10407351"/>
              <a:gd name="connsiteY2" fmla="*/ 1364684 h 1891626"/>
              <a:gd name="connsiteX3" fmla="*/ 10278187 w 10407351"/>
              <a:gd name="connsiteY3" fmla="*/ 1375369 h 1891626"/>
              <a:gd name="connsiteX4" fmla="*/ 10183452 w 10407351"/>
              <a:gd name="connsiteY4" fmla="*/ 1391690 h 1891626"/>
              <a:gd name="connsiteX5" fmla="*/ 9936834 w 10407351"/>
              <a:gd name="connsiteY5" fmla="*/ 1413567 h 1891626"/>
              <a:gd name="connsiteX6" fmla="*/ 9633679 w 10407351"/>
              <a:gd name="connsiteY6" fmla="*/ 1479227 h 1891626"/>
              <a:gd name="connsiteX7" fmla="*/ 9464371 w 10407351"/>
              <a:gd name="connsiteY7" fmla="*/ 1479341 h 1891626"/>
              <a:gd name="connsiteX8" fmla="*/ 9351136 w 10407351"/>
              <a:gd name="connsiteY8" fmla="*/ 1473048 h 1891626"/>
              <a:gd name="connsiteX9" fmla="*/ 9277477 w 10407351"/>
              <a:gd name="connsiteY9" fmla="*/ 1467445 h 1891626"/>
              <a:gd name="connsiteX10" fmla="*/ 9221081 w 10407351"/>
              <a:gd name="connsiteY10" fmla="*/ 1462245 h 1891626"/>
              <a:gd name="connsiteX11" fmla="*/ 9145968 w 10407351"/>
              <a:gd name="connsiteY11" fmla="*/ 1462282 h 1891626"/>
              <a:gd name="connsiteX12" fmla="*/ 9023280 w 10407351"/>
              <a:gd name="connsiteY12" fmla="*/ 1511217 h 1891626"/>
              <a:gd name="connsiteX13" fmla="*/ 8830925 w 10407351"/>
              <a:gd name="connsiteY13" fmla="*/ 1554093 h 1891626"/>
              <a:gd name="connsiteX14" fmla="*/ 8676048 w 10407351"/>
              <a:gd name="connsiteY14" fmla="*/ 1560374 h 1891626"/>
              <a:gd name="connsiteX15" fmla="*/ 8638989 w 10407351"/>
              <a:gd name="connsiteY15" fmla="*/ 1568839 h 1891626"/>
              <a:gd name="connsiteX16" fmla="*/ 8456861 w 10407351"/>
              <a:gd name="connsiteY16" fmla="*/ 1566972 h 1891626"/>
              <a:gd name="connsiteX17" fmla="*/ 8189198 w 10407351"/>
              <a:gd name="connsiteY17" fmla="*/ 1584307 h 1891626"/>
              <a:gd name="connsiteX18" fmla="*/ 7898401 w 10407351"/>
              <a:gd name="connsiteY18" fmla="*/ 1565768 h 1891626"/>
              <a:gd name="connsiteX19" fmla="*/ 7563813 w 10407351"/>
              <a:gd name="connsiteY19" fmla="*/ 1558454 h 1891626"/>
              <a:gd name="connsiteX20" fmla="*/ 7349063 w 10407351"/>
              <a:gd name="connsiteY20" fmla="*/ 1551966 h 1891626"/>
              <a:gd name="connsiteX21" fmla="*/ 7131024 w 10407351"/>
              <a:gd name="connsiteY21" fmla="*/ 1585911 h 1891626"/>
              <a:gd name="connsiteX22" fmla="*/ 6889291 w 10407351"/>
              <a:gd name="connsiteY22" fmla="*/ 1610925 h 1891626"/>
              <a:gd name="connsiteX23" fmla="*/ 6668938 w 10407351"/>
              <a:gd name="connsiteY23" fmla="*/ 1613148 h 1891626"/>
              <a:gd name="connsiteX24" fmla="*/ 6538541 w 10407351"/>
              <a:gd name="connsiteY24" fmla="*/ 1620507 h 1891626"/>
              <a:gd name="connsiteX25" fmla="*/ 6491279 w 10407351"/>
              <a:gd name="connsiteY25" fmla="*/ 1632773 h 1891626"/>
              <a:gd name="connsiteX26" fmla="*/ 6423751 w 10407351"/>
              <a:gd name="connsiteY26" fmla="*/ 1643536 h 1891626"/>
              <a:gd name="connsiteX27" fmla="*/ 6306336 w 10407351"/>
              <a:gd name="connsiteY27" fmla="*/ 1669857 h 1891626"/>
              <a:gd name="connsiteX28" fmla="*/ 6155679 w 10407351"/>
              <a:gd name="connsiteY28" fmla="*/ 1680409 h 1891626"/>
              <a:gd name="connsiteX29" fmla="*/ 6018716 w 10407351"/>
              <a:gd name="connsiteY29" fmla="*/ 1668513 h 1891626"/>
              <a:gd name="connsiteX30" fmla="*/ 5927081 w 10407351"/>
              <a:gd name="connsiteY30" fmla="*/ 1663779 h 1891626"/>
              <a:gd name="connsiteX31" fmla="*/ 5704857 w 10407351"/>
              <a:gd name="connsiteY31" fmla="*/ 1661355 h 1891626"/>
              <a:gd name="connsiteX32" fmla="*/ 5464353 w 10407351"/>
              <a:gd name="connsiteY32" fmla="*/ 1649361 h 1891626"/>
              <a:gd name="connsiteX33" fmla="*/ 5408840 w 10407351"/>
              <a:gd name="connsiteY33" fmla="*/ 1659913 h 1891626"/>
              <a:gd name="connsiteX34" fmla="*/ 5315720 w 10407351"/>
              <a:gd name="connsiteY34" fmla="*/ 1677105 h 1891626"/>
              <a:gd name="connsiteX35" fmla="*/ 5250566 w 10407351"/>
              <a:gd name="connsiteY35" fmla="*/ 1709327 h 1891626"/>
              <a:gd name="connsiteX36" fmla="*/ 5170942 w 10407351"/>
              <a:gd name="connsiteY36" fmla="*/ 1716026 h 1891626"/>
              <a:gd name="connsiteX37" fmla="*/ 5063388 w 10407351"/>
              <a:gd name="connsiteY37" fmla="*/ 1707824 h 1891626"/>
              <a:gd name="connsiteX38" fmla="*/ 4937644 w 10407351"/>
              <a:gd name="connsiteY38" fmla="*/ 1733778 h 1891626"/>
              <a:gd name="connsiteX39" fmla="*/ 4863636 w 10407351"/>
              <a:gd name="connsiteY39" fmla="*/ 1742276 h 1891626"/>
              <a:gd name="connsiteX40" fmla="*/ 4663097 w 10407351"/>
              <a:gd name="connsiteY40" fmla="*/ 1772517 h 1891626"/>
              <a:gd name="connsiteX41" fmla="*/ 4576142 w 10407351"/>
              <a:gd name="connsiteY41" fmla="*/ 1801338 h 1891626"/>
              <a:gd name="connsiteX42" fmla="*/ 4432728 w 10407351"/>
              <a:gd name="connsiteY42" fmla="*/ 1821550 h 1891626"/>
              <a:gd name="connsiteX43" fmla="*/ 4330325 w 10407351"/>
              <a:gd name="connsiteY43" fmla="*/ 1832397 h 1891626"/>
              <a:gd name="connsiteX44" fmla="*/ 4301301 w 10407351"/>
              <a:gd name="connsiteY44" fmla="*/ 1853709 h 1891626"/>
              <a:gd name="connsiteX45" fmla="*/ 4300886 w 10407351"/>
              <a:gd name="connsiteY45" fmla="*/ 1854105 h 1891626"/>
              <a:gd name="connsiteX46" fmla="*/ 4238651 w 10407351"/>
              <a:gd name="connsiteY46" fmla="*/ 1857049 h 1891626"/>
              <a:gd name="connsiteX47" fmla="*/ 4102292 w 10407351"/>
              <a:gd name="connsiteY47" fmla="*/ 1880193 h 1891626"/>
              <a:gd name="connsiteX48" fmla="*/ 4059333 w 10407351"/>
              <a:gd name="connsiteY48" fmla="*/ 1886249 h 1891626"/>
              <a:gd name="connsiteX49" fmla="*/ 4036441 w 10407351"/>
              <a:gd name="connsiteY49" fmla="*/ 1891626 h 1891626"/>
              <a:gd name="connsiteX50" fmla="*/ 4002125 w 10407351"/>
              <a:gd name="connsiteY50" fmla="*/ 1877697 h 1891626"/>
              <a:gd name="connsiteX51" fmla="*/ 3959209 w 10407351"/>
              <a:gd name="connsiteY51" fmla="*/ 1883738 h 1891626"/>
              <a:gd name="connsiteX52" fmla="*/ 3949215 w 10407351"/>
              <a:gd name="connsiteY52" fmla="*/ 1885692 h 1891626"/>
              <a:gd name="connsiteX53" fmla="*/ 3874146 w 10407351"/>
              <a:gd name="connsiteY53" fmla="*/ 1872130 h 1891626"/>
              <a:gd name="connsiteX54" fmla="*/ 3866827 w 10407351"/>
              <a:gd name="connsiteY54" fmla="*/ 1866688 h 1891626"/>
              <a:gd name="connsiteX55" fmla="*/ 3829184 w 10407351"/>
              <a:gd name="connsiteY55" fmla="*/ 1864322 h 1891626"/>
              <a:gd name="connsiteX56" fmla="*/ 3824903 w 10407351"/>
              <a:gd name="connsiteY56" fmla="*/ 1865766 h 1891626"/>
              <a:gd name="connsiteX57" fmla="*/ 3793706 w 10407351"/>
              <a:gd name="connsiteY57" fmla="*/ 1857436 h 1891626"/>
              <a:gd name="connsiteX58" fmla="*/ 3668616 w 10407351"/>
              <a:gd name="connsiteY58" fmla="*/ 1842745 h 1891626"/>
              <a:gd name="connsiteX59" fmla="*/ 3428086 w 10407351"/>
              <a:gd name="connsiteY59" fmla="*/ 1835034 h 1891626"/>
              <a:gd name="connsiteX60" fmla="*/ 3177594 w 10407351"/>
              <a:gd name="connsiteY60" fmla="*/ 1813026 h 1891626"/>
              <a:gd name="connsiteX61" fmla="*/ 2940077 w 10407351"/>
              <a:gd name="connsiteY61" fmla="*/ 1821546 h 1891626"/>
              <a:gd name="connsiteX62" fmla="*/ 2508536 w 10407351"/>
              <a:gd name="connsiteY62" fmla="*/ 1797990 h 1891626"/>
              <a:gd name="connsiteX63" fmla="*/ 2360486 w 10407351"/>
              <a:gd name="connsiteY63" fmla="*/ 1795882 h 1891626"/>
              <a:gd name="connsiteX64" fmla="*/ 2261294 w 10407351"/>
              <a:gd name="connsiteY64" fmla="*/ 1795084 h 1891626"/>
              <a:gd name="connsiteX65" fmla="*/ 2254419 w 10407351"/>
              <a:gd name="connsiteY65" fmla="*/ 1797320 h 1891626"/>
              <a:gd name="connsiteX66" fmla="*/ 2226713 w 10407351"/>
              <a:gd name="connsiteY66" fmla="*/ 1798641 h 1891626"/>
              <a:gd name="connsiteX67" fmla="*/ 2219128 w 10407351"/>
              <a:gd name="connsiteY67" fmla="*/ 1808552 h 1891626"/>
              <a:gd name="connsiteX68" fmla="*/ 2126538 w 10407351"/>
              <a:gd name="connsiteY68" fmla="*/ 1817143 h 1891626"/>
              <a:gd name="connsiteX69" fmla="*/ 1903694 w 10407351"/>
              <a:gd name="connsiteY69" fmla="*/ 1821035 h 1891626"/>
              <a:gd name="connsiteX70" fmla="*/ 1738778 w 10407351"/>
              <a:gd name="connsiteY70" fmla="*/ 1804426 h 1891626"/>
              <a:gd name="connsiteX71" fmla="*/ 1683603 w 10407351"/>
              <a:gd name="connsiteY71" fmla="*/ 1813609 h 1891626"/>
              <a:gd name="connsiteX72" fmla="*/ 1613964 w 10407351"/>
              <a:gd name="connsiteY72" fmla="*/ 1812650 h 1891626"/>
              <a:gd name="connsiteX73" fmla="*/ 1613403 w 10407351"/>
              <a:gd name="connsiteY73" fmla="*/ 1813209 h 1891626"/>
              <a:gd name="connsiteX74" fmla="*/ 1602061 w 10407351"/>
              <a:gd name="connsiteY74" fmla="*/ 1811331 h 1891626"/>
              <a:gd name="connsiteX75" fmla="*/ 1395632 w 10407351"/>
              <a:gd name="connsiteY75" fmla="*/ 1797257 h 1891626"/>
              <a:gd name="connsiteX76" fmla="*/ 1181443 w 10407351"/>
              <a:gd name="connsiteY76" fmla="*/ 1751614 h 1891626"/>
              <a:gd name="connsiteX77" fmla="*/ 974248 w 10407351"/>
              <a:gd name="connsiteY77" fmla="*/ 1721123 h 1891626"/>
              <a:gd name="connsiteX78" fmla="*/ 867706 w 10407351"/>
              <a:gd name="connsiteY78" fmla="*/ 1694653 h 1891626"/>
              <a:gd name="connsiteX79" fmla="*/ 841666 w 10407351"/>
              <a:gd name="connsiteY79" fmla="*/ 1683413 h 1891626"/>
              <a:gd name="connsiteX80" fmla="*/ 837797 w 10407351"/>
              <a:gd name="connsiteY80" fmla="*/ 1684443 h 1891626"/>
              <a:gd name="connsiteX81" fmla="*/ 805502 w 10407351"/>
              <a:gd name="connsiteY81" fmla="*/ 1678518 h 1891626"/>
              <a:gd name="connsiteX82" fmla="*/ 799788 w 10407351"/>
              <a:gd name="connsiteY82" fmla="*/ 1672416 h 1891626"/>
              <a:gd name="connsiteX83" fmla="*/ 736389 w 10407351"/>
              <a:gd name="connsiteY83" fmla="*/ 1651814 h 1891626"/>
              <a:gd name="connsiteX84" fmla="*/ 727522 w 10407351"/>
              <a:gd name="connsiteY84" fmla="*/ 1652807 h 1891626"/>
              <a:gd name="connsiteX85" fmla="*/ 689713 w 10407351"/>
              <a:gd name="connsiteY85" fmla="*/ 1654738 h 1891626"/>
              <a:gd name="connsiteX86" fmla="*/ 661608 w 10407351"/>
              <a:gd name="connsiteY86" fmla="*/ 1637638 h 1891626"/>
              <a:gd name="connsiteX87" fmla="*/ 641195 w 10407351"/>
              <a:gd name="connsiteY87" fmla="*/ 1640809 h 1891626"/>
              <a:gd name="connsiteX88" fmla="*/ 603348 w 10407351"/>
              <a:gd name="connsiteY88" fmla="*/ 1642751 h 1891626"/>
              <a:gd name="connsiteX89" fmla="*/ 482767 w 10407351"/>
              <a:gd name="connsiteY89" fmla="*/ 1652811 h 1891626"/>
              <a:gd name="connsiteX90" fmla="*/ 428597 w 10407351"/>
              <a:gd name="connsiteY90" fmla="*/ 1649830 h 1891626"/>
              <a:gd name="connsiteX91" fmla="*/ 428193 w 10407351"/>
              <a:gd name="connsiteY91" fmla="*/ 1650184 h 1891626"/>
              <a:gd name="connsiteX92" fmla="*/ 400669 w 10407351"/>
              <a:gd name="connsiteY92" fmla="*/ 1668609 h 1891626"/>
              <a:gd name="connsiteX93" fmla="*/ 310856 w 10407351"/>
              <a:gd name="connsiteY93" fmla="*/ 1669671 h 1891626"/>
              <a:gd name="connsiteX94" fmla="*/ 184505 w 10407351"/>
              <a:gd name="connsiteY94" fmla="*/ 1676148 h 1891626"/>
              <a:gd name="connsiteX95" fmla="*/ 106017 w 10407351"/>
              <a:gd name="connsiteY95" fmla="*/ 1696538 h 1891626"/>
              <a:gd name="connsiteX96" fmla="*/ 15107 w 10407351"/>
              <a:gd name="connsiteY96" fmla="*/ 1705860 h 1891626"/>
              <a:gd name="connsiteX97" fmla="*/ 0 w 10407351"/>
              <a:gd name="connsiteY97" fmla="*/ 1707056 h 1891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0407351" h="1891626">
                <a:moveTo>
                  <a:pt x="0" y="0"/>
                </a:moveTo>
                <a:lnTo>
                  <a:pt x="10407351" y="0"/>
                </a:lnTo>
                <a:lnTo>
                  <a:pt x="10407351" y="1364684"/>
                </a:lnTo>
                <a:lnTo>
                  <a:pt x="10278187" y="1375369"/>
                </a:lnTo>
                <a:cubicBezTo>
                  <a:pt x="10230814" y="1379006"/>
                  <a:pt x="10192985" y="1383268"/>
                  <a:pt x="10183452" y="1391690"/>
                </a:cubicBezTo>
                <a:cubicBezTo>
                  <a:pt x="10056050" y="1406552"/>
                  <a:pt x="10047372" y="1392862"/>
                  <a:pt x="9936834" y="1413567"/>
                </a:cubicBezTo>
                <a:cubicBezTo>
                  <a:pt x="9842543" y="1449236"/>
                  <a:pt x="9758704" y="1437289"/>
                  <a:pt x="9633679" y="1479227"/>
                </a:cubicBezTo>
                <a:cubicBezTo>
                  <a:pt x="9572087" y="1477856"/>
                  <a:pt x="9524044" y="1488294"/>
                  <a:pt x="9464371" y="1479341"/>
                </a:cubicBezTo>
                <a:cubicBezTo>
                  <a:pt x="9437979" y="1471131"/>
                  <a:pt x="9382095" y="1495583"/>
                  <a:pt x="9351136" y="1473048"/>
                </a:cubicBezTo>
                <a:cubicBezTo>
                  <a:pt x="9348834" y="1489421"/>
                  <a:pt x="9290403" y="1475047"/>
                  <a:pt x="9277477" y="1467445"/>
                </a:cubicBezTo>
                <a:cubicBezTo>
                  <a:pt x="9262484" y="1474590"/>
                  <a:pt x="9237294" y="1461551"/>
                  <a:pt x="9221081" y="1462245"/>
                </a:cubicBezTo>
                <a:cubicBezTo>
                  <a:pt x="9189009" y="1426438"/>
                  <a:pt x="9185445" y="1482627"/>
                  <a:pt x="9145968" y="1462282"/>
                </a:cubicBezTo>
                <a:cubicBezTo>
                  <a:pt x="9128623" y="1474438"/>
                  <a:pt x="9069817" y="1500224"/>
                  <a:pt x="9023280" y="1511217"/>
                </a:cubicBezTo>
                <a:cubicBezTo>
                  <a:pt x="8931735" y="1535229"/>
                  <a:pt x="8925405" y="1563795"/>
                  <a:pt x="8830925" y="1554093"/>
                </a:cubicBezTo>
                <a:cubicBezTo>
                  <a:pt x="8817633" y="1577274"/>
                  <a:pt x="8655791" y="1518891"/>
                  <a:pt x="8676048" y="1560374"/>
                </a:cubicBezTo>
                <a:cubicBezTo>
                  <a:pt x="8644516" y="1558347"/>
                  <a:pt x="8621413" y="1541838"/>
                  <a:pt x="8638989" y="1568839"/>
                </a:cubicBezTo>
                <a:lnTo>
                  <a:pt x="8456861" y="1566972"/>
                </a:lnTo>
                <a:cubicBezTo>
                  <a:pt x="8355907" y="1574502"/>
                  <a:pt x="8292865" y="1594374"/>
                  <a:pt x="8189198" y="1584307"/>
                </a:cubicBezTo>
                <a:cubicBezTo>
                  <a:pt x="8087659" y="1583101"/>
                  <a:pt x="8036427" y="1565402"/>
                  <a:pt x="7898401" y="1565768"/>
                </a:cubicBezTo>
                <a:cubicBezTo>
                  <a:pt x="7801198" y="1563426"/>
                  <a:pt x="7662139" y="1549692"/>
                  <a:pt x="7563813" y="1558454"/>
                </a:cubicBezTo>
                <a:cubicBezTo>
                  <a:pt x="7446107" y="1537502"/>
                  <a:pt x="7475233" y="1563414"/>
                  <a:pt x="7349063" y="1551966"/>
                </a:cubicBezTo>
                <a:cubicBezTo>
                  <a:pt x="7293901" y="1597253"/>
                  <a:pt x="7197687" y="1574689"/>
                  <a:pt x="7131024" y="1585911"/>
                </a:cubicBezTo>
                <a:cubicBezTo>
                  <a:pt x="7054397" y="1595738"/>
                  <a:pt x="6966306" y="1606385"/>
                  <a:pt x="6889291" y="1610925"/>
                </a:cubicBezTo>
                <a:cubicBezTo>
                  <a:pt x="6828293" y="1590519"/>
                  <a:pt x="6744624" y="1640610"/>
                  <a:pt x="6668938" y="1613148"/>
                </a:cubicBezTo>
                <a:cubicBezTo>
                  <a:pt x="6641091" y="1606533"/>
                  <a:pt x="6554865" y="1607368"/>
                  <a:pt x="6538541" y="1620507"/>
                </a:cubicBezTo>
                <a:cubicBezTo>
                  <a:pt x="6520561" y="1623357"/>
                  <a:pt x="6499589" y="1618703"/>
                  <a:pt x="6491279" y="1632773"/>
                </a:cubicBezTo>
                <a:cubicBezTo>
                  <a:pt x="6477549" y="1649705"/>
                  <a:pt x="6414822" y="1623561"/>
                  <a:pt x="6423751" y="1643536"/>
                </a:cubicBezTo>
                <a:cubicBezTo>
                  <a:pt x="6379212" y="1625620"/>
                  <a:pt x="6343784" y="1661091"/>
                  <a:pt x="6306336" y="1669857"/>
                </a:cubicBezTo>
                <a:cubicBezTo>
                  <a:pt x="6271255" y="1652084"/>
                  <a:pt x="6237427" y="1675939"/>
                  <a:pt x="6155679" y="1680409"/>
                </a:cubicBezTo>
                <a:cubicBezTo>
                  <a:pt x="6117102" y="1659854"/>
                  <a:pt x="6090477" y="1695769"/>
                  <a:pt x="6018716" y="1668513"/>
                </a:cubicBezTo>
                <a:cubicBezTo>
                  <a:pt x="5980616" y="1668349"/>
                  <a:pt x="5992558" y="1668233"/>
                  <a:pt x="5927081" y="1663779"/>
                </a:cubicBezTo>
                <a:cubicBezTo>
                  <a:pt x="5827173" y="1658997"/>
                  <a:pt x="5796898" y="1666984"/>
                  <a:pt x="5704857" y="1661355"/>
                </a:cubicBezTo>
                <a:cubicBezTo>
                  <a:pt x="5601589" y="1659346"/>
                  <a:pt x="5599375" y="1682928"/>
                  <a:pt x="5464353" y="1649361"/>
                </a:cubicBezTo>
                <a:cubicBezTo>
                  <a:pt x="5453726" y="1665362"/>
                  <a:pt x="5437668" y="1666580"/>
                  <a:pt x="5408840" y="1659913"/>
                </a:cubicBezTo>
                <a:cubicBezTo>
                  <a:pt x="5358895" y="1660103"/>
                  <a:pt x="5370707" y="1699223"/>
                  <a:pt x="5315720" y="1677105"/>
                </a:cubicBezTo>
                <a:cubicBezTo>
                  <a:pt x="5329008" y="1697915"/>
                  <a:pt x="5223140" y="1688103"/>
                  <a:pt x="5250566" y="1709327"/>
                </a:cubicBezTo>
                <a:cubicBezTo>
                  <a:pt x="5222116" y="1729504"/>
                  <a:pt x="5199669" y="1698367"/>
                  <a:pt x="5170942" y="1716026"/>
                </a:cubicBezTo>
                <a:cubicBezTo>
                  <a:pt x="5139745" y="1715775"/>
                  <a:pt x="5102270" y="1704865"/>
                  <a:pt x="5063388" y="1707824"/>
                </a:cubicBezTo>
                <a:cubicBezTo>
                  <a:pt x="5010058" y="1697604"/>
                  <a:pt x="5004778" y="1720109"/>
                  <a:pt x="4937644" y="1733778"/>
                </a:cubicBezTo>
                <a:cubicBezTo>
                  <a:pt x="4905985" y="1722536"/>
                  <a:pt x="4883924" y="1729474"/>
                  <a:pt x="4863636" y="1742276"/>
                </a:cubicBezTo>
                <a:cubicBezTo>
                  <a:pt x="4795354" y="1741736"/>
                  <a:pt x="4737536" y="1762242"/>
                  <a:pt x="4663097" y="1772517"/>
                </a:cubicBezTo>
                <a:cubicBezTo>
                  <a:pt x="4581331" y="1791410"/>
                  <a:pt x="4626382" y="1787132"/>
                  <a:pt x="4576142" y="1801338"/>
                </a:cubicBezTo>
                <a:lnTo>
                  <a:pt x="4432728" y="1821550"/>
                </a:lnTo>
                <a:lnTo>
                  <a:pt x="4330325" y="1832397"/>
                </a:lnTo>
                <a:lnTo>
                  <a:pt x="4301301" y="1853709"/>
                </a:lnTo>
                <a:lnTo>
                  <a:pt x="4300886" y="1854105"/>
                </a:lnTo>
                <a:lnTo>
                  <a:pt x="4238651" y="1857049"/>
                </a:lnTo>
                <a:cubicBezTo>
                  <a:pt x="4205553" y="1861397"/>
                  <a:pt x="4139860" y="1874675"/>
                  <a:pt x="4102292" y="1880193"/>
                </a:cubicBezTo>
                <a:cubicBezTo>
                  <a:pt x="4068199" y="1876181"/>
                  <a:pt x="4047224" y="1858325"/>
                  <a:pt x="4059333" y="1886249"/>
                </a:cubicBezTo>
                <a:cubicBezTo>
                  <a:pt x="4048134" y="1885724"/>
                  <a:pt x="4041292" y="1887993"/>
                  <a:pt x="4036441" y="1891626"/>
                </a:cubicBezTo>
                <a:lnTo>
                  <a:pt x="4002125" y="1877697"/>
                </a:lnTo>
                <a:lnTo>
                  <a:pt x="3959209" y="1883738"/>
                </a:lnTo>
                <a:lnTo>
                  <a:pt x="3949215" y="1885692"/>
                </a:lnTo>
                <a:lnTo>
                  <a:pt x="3874146" y="1872130"/>
                </a:lnTo>
                <a:lnTo>
                  <a:pt x="3866827" y="1866688"/>
                </a:lnTo>
                <a:cubicBezTo>
                  <a:pt x="3858976" y="1863338"/>
                  <a:pt x="3847802" y="1861787"/>
                  <a:pt x="3829184" y="1864322"/>
                </a:cubicBezTo>
                <a:lnTo>
                  <a:pt x="3824903" y="1865766"/>
                </a:lnTo>
                <a:lnTo>
                  <a:pt x="3793706" y="1857436"/>
                </a:lnTo>
                <a:cubicBezTo>
                  <a:pt x="3783639" y="1853644"/>
                  <a:pt x="3675915" y="1848872"/>
                  <a:pt x="3668616" y="1842745"/>
                </a:cubicBezTo>
                <a:cubicBezTo>
                  <a:pt x="3550655" y="1857913"/>
                  <a:pt x="3542534" y="1830996"/>
                  <a:pt x="3428086" y="1835034"/>
                </a:cubicBezTo>
                <a:cubicBezTo>
                  <a:pt x="3328965" y="1794018"/>
                  <a:pt x="3266446" y="1819001"/>
                  <a:pt x="3177594" y="1813026"/>
                </a:cubicBezTo>
                <a:cubicBezTo>
                  <a:pt x="3092965" y="1808822"/>
                  <a:pt x="3053780" y="1822095"/>
                  <a:pt x="2940077" y="1821546"/>
                </a:cubicBezTo>
                <a:cubicBezTo>
                  <a:pt x="2819604" y="1812601"/>
                  <a:pt x="2644050" y="1817354"/>
                  <a:pt x="2508536" y="1797990"/>
                </a:cubicBezTo>
                <a:cubicBezTo>
                  <a:pt x="2402062" y="1791757"/>
                  <a:pt x="2401694" y="1796365"/>
                  <a:pt x="2360486" y="1795882"/>
                </a:cubicBezTo>
                <a:cubicBezTo>
                  <a:pt x="2346784" y="1798538"/>
                  <a:pt x="2274412" y="1790769"/>
                  <a:pt x="2261294" y="1795084"/>
                </a:cubicBezTo>
                <a:lnTo>
                  <a:pt x="2254419" y="1797320"/>
                </a:lnTo>
                <a:lnTo>
                  <a:pt x="2226713" y="1798641"/>
                </a:lnTo>
                <a:lnTo>
                  <a:pt x="2219128" y="1808552"/>
                </a:lnTo>
                <a:lnTo>
                  <a:pt x="2126538" y="1817143"/>
                </a:lnTo>
                <a:cubicBezTo>
                  <a:pt x="2064983" y="1793016"/>
                  <a:pt x="2012426" y="1821800"/>
                  <a:pt x="1903694" y="1821035"/>
                </a:cubicBezTo>
                <a:cubicBezTo>
                  <a:pt x="1874879" y="1812700"/>
                  <a:pt x="1760206" y="1792415"/>
                  <a:pt x="1738778" y="1804426"/>
                </a:cubicBezTo>
                <a:cubicBezTo>
                  <a:pt x="1718271" y="1806115"/>
                  <a:pt x="1696479" y="1800166"/>
                  <a:pt x="1683603" y="1813609"/>
                </a:cubicBezTo>
                <a:cubicBezTo>
                  <a:pt x="1668912" y="1825566"/>
                  <a:pt x="1630407" y="1811717"/>
                  <a:pt x="1613964" y="1812650"/>
                </a:cubicBezTo>
                <a:lnTo>
                  <a:pt x="1613403" y="1813209"/>
                </a:lnTo>
                <a:lnTo>
                  <a:pt x="1602061" y="1811331"/>
                </a:lnTo>
                <a:cubicBezTo>
                  <a:pt x="1503765" y="1799996"/>
                  <a:pt x="1468364" y="1809467"/>
                  <a:pt x="1395632" y="1797257"/>
                </a:cubicBezTo>
                <a:cubicBezTo>
                  <a:pt x="1319449" y="1782888"/>
                  <a:pt x="1262534" y="1801782"/>
                  <a:pt x="1181443" y="1751614"/>
                </a:cubicBezTo>
                <a:cubicBezTo>
                  <a:pt x="1081982" y="1744765"/>
                  <a:pt x="1078010" y="1717244"/>
                  <a:pt x="974248" y="1721123"/>
                </a:cubicBezTo>
                <a:cubicBezTo>
                  <a:pt x="968629" y="1714342"/>
                  <a:pt x="875985" y="1699376"/>
                  <a:pt x="867706" y="1694653"/>
                </a:cubicBezTo>
                <a:lnTo>
                  <a:pt x="841666" y="1683413"/>
                </a:lnTo>
                <a:lnTo>
                  <a:pt x="837797" y="1684443"/>
                </a:lnTo>
                <a:cubicBezTo>
                  <a:pt x="821405" y="1685195"/>
                  <a:pt x="811914" y="1682594"/>
                  <a:pt x="805502" y="1678518"/>
                </a:cubicBezTo>
                <a:lnTo>
                  <a:pt x="799788" y="1672416"/>
                </a:lnTo>
                <a:lnTo>
                  <a:pt x="736389" y="1651814"/>
                </a:lnTo>
                <a:lnTo>
                  <a:pt x="727522" y="1652807"/>
                </a:lnTo>
                <a:lnTo>
                  <a:pt x="689713" y="1654738"/>
                </a:lnTo>
                <a:lnTo>
                  <a:pt x="661608" y="1637638"/>
                </a:lnTo>
                <a:cubicBezTo>
                  <a:pt x="657000" y="1640788"/>
                  <a:pt x="650823" y="1642394"/>
                  <a:pt x="641195" y="1640809"/>
                </a:cubicBezTo>
                <a:cubicBezTo>
                  <a:pt x="648504" y="1669709"/>
                  <a:pt x="632384" y="1649973"/>
                  <a:pt x="603348" y="1642751"/>
                </a:cubicBezTo>
                <a:cubicBezTo>
                  <a:pt x="570224" y="1644670"/>
                  <a:pt x="511891" y="1651631"/>
                  <a:pt x="482767" y="1652811"/>
                </a:cubicBezTo>
                <a:lnTo>
                  <a:pt x="428597" y="1649830"/>
                </a:lnTo>
                <a:lnTo>
                  <a:pt x="428193" y="1650184"/>
                </a:lnTo>
                <a:lnTo>
                  <a:pt x="400669" y="1668609"/>
                </a:lnTo>
                <a:lnTo>
                  <a:pt x="310856" y="1669671"/>
                </a:lnTo>
                <a:lnTo>
                  <a:pt x="184505" y="1676148"/>
                </a:lnTo>
                <a:cubicBezTo>
                  <a:pt x="139434" y="1685497"/>
                  <a:pt x="178890" y="1685521"/>
                  <a:pt x="106017" y="1696538"/>
                </a:cubicBezTo>
                <a:cubicBezTo>
                  <a:pt x="73238" y="1698110"/>
                  <a:pt x="43763" y="1702620"/>
                  <a:pt x="15107" y="1705860"/>
                </a:cubicBezTo>
                <a:lnTo>
                  <a:pt x="0" y="1707056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88576" y="975815"/>
            <a:ext cx="9614848" cy="11267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Ćwiczenia - rozwiązania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9A36BEEB-EAB3-44BC-BC82-10039F230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419766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ymbol zastępczy tekstu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59310" y="2918129"/>
                <a:ext cx="8273380" cy="2299098"/>
              </a:xfrm>
            </p:spPr>
            <p:txBody>
              <a:bodyPr vert="horz" lIns="91440" tIns="45720" rIns="91440" bIns="45720" numCol="2" rtlCol="0" anchor="ctr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23234" indent="-210957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13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8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23234" indent="-210957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l-PL" sz="20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A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16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12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23234" indent="-210957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110101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53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23234" indent="-210957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163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8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115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15</m:t>
                    </m:r>
                    <m:r>
                      <m:rPr>
                        <m:sty m:val="p"/>
                      </m:rPr>
                      <a:rPr lang="pl-PL" sz="20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DE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16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=5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598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101010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42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2701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8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1473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l-PL" sz="20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EFDC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16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61404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</m:t>
                    </m:r>
                  </m:oMath>
                </a14:m>
                <a:endParaRPr lang="en-US" sz="2000" baseline="-25000" dirty="0"/>
              </a:p>
            </p:txBody>
          </p:sp>
        </mc:Choice>
        <mc:Fallback>
          <p:sp>
            <p:nvSpPr>
              <p:cNvPr id="3" name="Symbol zastępczy tekst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59310" y="2918129"/>
                <a:ext cx="8273380" cy="2299098"/>
              </a:xfrm>
              <a:blipFill>
                <a:blip r:embed="rId2"/>
                <a:stretch>
                  <a:fillRect l="-66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849434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7" name="Picture 156" descr="Skrypt komputerowy na ekranie">
            <a:extLst>
              <a:ext uri="{FF2B5EF4-FFF2-40B4-BE49-F238E27FC236}">
                <a16:creationId xmlns:a16="http://schemas.microsoft.com/office/drawing/2014/main" id="{98BC0729-E1A1-4EB2-B433-20039DE570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5981" b="97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54" name="Shape 154"/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Kod U2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Shape 155"/>
          <p:cNvSpPr>
            <a:spLocks noGrp="1"/>
          </p:cNvSpPr>
          <p:nvPr>
            <p:ph type="body" idx="1"/>
          </p:nvPr>
        </p:nvSpPr>
        <p:spPr>
          <a:xfrm>
            <a:off x="5155379" y="1065862"/>
            <a:ext cx="5744685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 err="1">
                <a:solidFill>
                  <a:srgbClr val="FFFFFF"/>
                </a:solidFill>
              </a:rPr>
              <a:t>Kod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uzupełnień</a:t>
            </a:r>
            <a:r>
              <a:rPr lang="en-US" sz="2000" dirty="0">
                <a:solidFill>
                  <a:srgbClr val="FFFFFF"/>
                </a:solidFill>
              </a:rPr>
              <a:t> do </a:t>
            </a:r>
            <a:r>
              <a:rPr lang="en-US" sz="2000" dirty="0" err="1">
                <a:solidFill>
                  <a:srgbClr val="FFFFFF"/>
                </a:solidFill>
              </a:rPr>
              <a:t>dwóch</a:t>
            </a:r>
            <a:endParaRPr lang="en-US" sz="20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 err="1">
                <a:solidFill>
                  <a:srgbClr val="FFFFFF"/>
                </a:solidFill>
              </a:rPr>
              <a:t>Pozwala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na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zapis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liczb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ujemnych</a:t>
            </a:r>
            <a:r>
              <a:rPr lang="en-US" sz="2000" dirty="0">
                <a:solidFill>
                  <a:srgbClr val="FFFFFF"/>
                </a:solidFill>
              </a:rPr>
              <a:t> w </a:t>
            </a:r>
            <a:r>
              <a:rPr lang="en-US" sz="2000" dirty="0" err="1">
                <a:solidFill>
                  <a:srgbClr val="FFFFFF"/>
                </a:solidFill>
              </a:rPr>
              <a:t>systemie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binarnym</a:t>
            </a:r>
            <a:endParaRPr lang="en-US" sz="20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 err="1">
                <a:solidFill>
                  <a:srgbClr val="FFFFFF"/>
                </a:solidFill>
              </a:rPr>
              <a:t>Pierwszy</a:t>
            </a:r>
            <a:r>
              <a:rPr lang="en-US" sz="2000" dirty="0">
                <a:solidFill>
                  <a:srgbClr val="FFFFFF"/>
                </a:solidFill>
              </a:rPr>
              <a:t> bit jest </a:t>
            </a:r>
            <a:r>
              <a:rPr lang="en-US" sz="2000" dirty="0" err="1">
                <a:solidFill>
                  <a:srgbClr val="FFFFFF"/>
                </a:solidFill>
              </a:rPr>
              <a:t>bitem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znaku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992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Shape 157"/>
          <p:cNvSpPr>
            <a:spLocks noGrp="1"/>
          </p:cNvSpPr>
          <p:nvPr>
            <p:ph type="title"/>
          </p:nvPr>
        </p:nvSpPr>
        <p:spPr>
          <a:xfrm>
            <a:off x="630936" y="495992"/>
            <a:ext cx="4195140" cy="563883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Konwersja do U2</a:t>
            </a:r>
          </a:p>
        </p:txBody>
      </p:sp>
      <p:graphicFrame>
        <p:nvGraphicFramePr>
          <p:cNvPr id="160" name="Shape 158">
            <a:extLst>
              <a:ext uri="{FF2B5EF4-FFF2-40B4-BE49-F238E27FC236}">
                <a16:creationId xmlns:a16="http://schemas.microsoft.com/office/drawing/2014/main" id="{0C289365-E967-4A9C-BC6B-00D8B0EE5B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9476460"/>
              </p:ext>
            </p:extLst>
          </p:nvPr>
        </p:nvGraphicFramePr>
        <p:xfrm>
          <a:off x="4915947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1266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425E3CB-DB4C-4B84-8D63-684329A24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Przykład – zapis na 8 bitach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57050ED2-7743-4B99-B820-A7C8356FCB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pl-PL" dirty="0">
                    <a:latin typeface="Cambria Math" panose="02040503050406030204" pitchFamily="18" charset="0"/>
                  </a:rPr>
                  <a:t>Konwertujemy wartość bezwzględną:</a:t>
                </a:r>
                <a:endParaRPr lang="pl-PL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l-PL" b="1" i="1" smtClean="0">
                                  <a:latin typeface="Cambria Math" panose="02040503050406030204" pitchFamily="18" charset="0"/>
                                </a:rPr>
                                <m:t>𝟐𝟓</m:t>
                              </m:r>
                            </m:e>
                            <m:sub>
                              <m:r>
                                <a:rPr lang="pl-PL" b="1" i="1" smtClean="0"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</m:sub>
                          </m:sSub>
                        </m:e>
                      </m:d>
                      <m:r>
                        <a:rPr lang="pl-PL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l-PL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1" i="1" smtClean="0">
                              <a:latin typeface="Cambria Math" panose="02040503050406030204" pitchFamily="18" charset="0"/>
                            </a:rPr>
                            <m:t>𝟏𝟏𝟎𝟎𝟏</m:t>
                          </m:r>
                        </m:e>
                        <m:sub>
                          <m:r>
                            <a:rPr lang="pl-PL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pl-PL" b="1" dirty="0"/>
              </a:p>
              <a:p>
                <a:pPr marL="0" indent="0">
                  <a:buNone/>
                </a:pPr>
                <a:r>
                  <a:rPr lang="pl-PL" dirty="0"/>
                  <a:t>Uzupełniamy do 8 bitów: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latin typeface="Cambria Math" panose="02040503050406030204" pitchFamily="18" charset="0"/>
                        </a:rPr>
                        <m:t>𝟎𝟎𝟎𝟏𝟏𝟎𝟎𝟏</m:t>
                      </m:r>
                    </m:oMath>
                  </m:oMathPara>
                </a14:m>
                <a:endParaRPr lang="pl-PL" b="1" dirty="0"/>
              </a:p>
              <a:p>
                <a:pPr marL="0" indent="0">
                  <a:buNone/>
                </a:pPr>
                <a:r>
                  <a:rPr lang="pl-PL" dirty="0"/>
                  <a:t>Zamieniamy bity na przeciwne: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latin typeface="Cambria Math" panose="02040503050406030204" pitchFamily="18" charset="0"/>
                        </a:rPr>
                        <m:t>𝟏𝟏𝟏𝟎𝟎𝟏𝟏𝟎</m:t>
                      </m:r>
                    </m:oMath>
                  </m:oMathPara>
                </a14:m>
                <a:endParaRPr lang="pl-PL" b="1" dirty="0"/>
              </a:p>
              <a:p>
                <a:pPr marL="0" indent="0">
                  <a:buNone/>
                </a:pPr>
                <a:r>
                  <a:rPr lang="pl-PL" dirty="0"/>
                  <a:t>Dodajemy binarną jedynkę: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latin typeface="Cambria Math" panose="02040503050406030204" pitchFamily="18" charset="0"/>
                        </a:rPr>
                        <m:t>𝟏𝟏𝟏𝟎𝟎𝟏𝟏𝟏</m:t>
                      </m:r>
                    </m:oMath>
                  </m:oMathPara>
                </a14:m>
                <a:endParaRPr lang="pl-PL" b="1" dirty="0"/>
              </a:p>
              <a:p>
                <a:pPr marL="0" indent="0">
                  <a:buNone/>
                </a:pPr>
                <a:endParaRPr lang="pl-PL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−25</m:t>
                          </m:r>
                        </m:e>
                        <m:sub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pl-PL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l-P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11100111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l-PL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l-PL" dirty="0"/>
              </a:p>
            </p:txBody>
          </p:sp>
        </mc:Choice>
        <mc:Fallback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57050ED2-7743-4B99-B820-A7C8356FCB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336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1010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29751" y="934327"/>
            <a:ext cx="8924392" cy="10582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Ćwiczenia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295B176-FA0E-4B6A-A190-5E2E82BEA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3813" y="2337807"/>
            <a:ext cx="9604374" cy="3585866"/>
          </a:xfrm>
          <a:custGeom>
            <a:avLst/>
            <a:gdLst>
              <a:gd name="connsiteX0" fmla="*/ 0 w 9604374"/>
              <a:gd name="connsiteY0" fmla="*/ 0 h 3585866"/>
              <a:gd name="connsiteX1" fmla="*/ 9604374 w 9604374"/>
              <a:gd name="connsiteY1" fmla="*/ 0 h 3585866"/>
              <a:gd name="connsiteX2" fmla="*/ 9604374 w 9604374"/>
              <a:gd name="connsiteY2" fmla="*/ 3095088 h 3585866"/>
              <a:gd name="connsiteX3" fmla="*/ 9591455 w 9604374"/>
              <a:gd name="connsiteY3" fmla="*/ 3097044 h 3585866"/>
              <a:gd name="connsiteX4" fmla="*/ 9285147 w 9604374"/>
              <a:gd name="connsiteY4" fmla="*/ 3164182 h 3585866"/>
              <a:gd name="connsiteX5" fmla="*/ 9114078 w 9604374"/>
              <a:gd name="connsiteY5" fmla="*/ 3164299 h 3585866"/>
              <a:gd name="connsiteX6" fmla="*/ 8999665 w 9604374"/>
              <a:gd name="connsiteY6" fmla="*/ 3157864 h 3585866"/>
              <a:gd name="connsiteX7" fmla="*/ 8925240 w 9604374"/>
              <a:gd name="connsiteY7" fmla="*/ 3152135 h 3585866"/>
              <a:gd name="connsiteX8" fmla="*/ 8868257 w 9604374"/>
              <a:gd name="connsiteY8" fmla="*/ 3146819 h 3585866"/>
              <a:gd name="connsiteX9" fmla="*/ 8792363 w 9604374"/>
              <a:gd name="connsiteY9" fmla="*/ 3146856 h 3585866"/>
              <a:gd name="connsiteX10" fmla="*/ 8668399 w 9604374"/>
              <a:gd name="connsiteY10" fmla="*/ 3196893 h 3585866"/>
              <a:gd name="connsiteX11" fmla="*/ 8474043 w 9604374"/>
              <a:gd name="connsiteY11" fmla="*/ 3240734 h 3585866"/>
              <a:gd name="connsiteX12" fmla="*/ 8317555 w 9604374"/>
              <a:gd name="connsiteY12" fmla="*/ 3247156 h 3585866"/>
              <a:gd name="connsiteX13" fmla="*/ 8280111 w 9604374"/>
              <a:gd name="connsiteY13" fmla="*/ 3255812 h 3585866"/>
              <a:gd name="connsiteX14" fmla="*/ 8096088 w 9604374"/>
              <a:gd name="connsiteY14" fmla="*/ 3253903 h 3585866"/>
              <a:gd name="connsiteX15" fmla="*/ 7825642 w 9604374"/>
              <a:gd name="connsiteY15" fmla="*/ 3271628 h 3585866"/>
              <a:gd name="connsiteX16" fmla="*/ 7531820 w 9604374"/>
              <a:gd name="connsiteY16" fmla="*/ 3252671 h 3585866"/>
              <a:gd name="connsiteX17" fmla="*/ 7193751 w 9604374"/>
              <a:gd name="connsiteY17" fmla="*/ 3245192 h 3585866"/>
              <a:gd name="connsiteX18" fmla="*/ 6976768 w 9604374"/>
              <a:gd name="connsiteY18" fmla="*/ 3238559 h 3585866"/>
              <a:gd name="connsiteX19" fmla="*/ 6756462 w 9604374"/>
              <a:gd name="connsiteY19" fmla="*/ 3273268 h 3585866"/>
              <a:gd name="connsiteX20" fmla="*/ 6512214 w 9604374"/>
              <a:gd name="connsiteY20" fmla="*/ 3298845 h 3585866"/>
              <a:gd name="connsiteX21" fmla="*/ 6289569 w 9604374"/>
              <a:gd name="connsiteY21" fmla="*/ 3301118 h 3585866"/>
              <a:gd name="connsiteX22" fmla="*/ 6157816 w 9604374"/>
              <a:gd name="connsiteY22" fmla="*/ 3308643 h 3585866"/>
              <a:gd name="connsiteX23" fmla="*/ 6110062 w 9604374"/>
              <a:gd name="connsiteY23" fmla="*/ 3321185 h 3585866"/>
              <a:gd name="connsiteX24" fmla="*/ 6041832 w 9604374"/>
              <a:gd name="connsiteY24" fmla="*/ 3332190 h 3585866"/>
              <a:gd name="connsiteX25" fmla="*/ 5923195 w 9604374"/>
              <a:gd name="connsiteY25" fmla="*/ 3359104 h 3585866"/>
              <a:gd name="connsiteX26" fmla="*/ 5770972 w 9604374"/>
              <a:gd name="connsiteY26" fmla="*/ 3369893 h 3585866"/>
              <a:gd name="connsiteX27" fmla="*/ 5632583 w 9604374"/>
              <a:gd name="connsiteY27" fmla="*/ 3357730 h 3585866"/>
              <a:gd name="connsiteX28" fmla="*/ 5539996 w 9604374"/>
              <a:gd name="connsiteY28" fmla="*/ 3352890 h 3585866"/>
              <a:gd name="connsiteX29" fmla="*/ 5315460 w 9604374"/>
              <a:gd name="connsiteY29" fmla="*/ 3350411 h 3585866"/>
              <a:gd name="connsiteX30" fmla="*/ 5072455 w 9604374"/>
              <a:gd name="connsiteY30" fmla="*/ 3338147 h 3585866"/>
              <a:gd name="connsiteX31" fmla="*/ 5016364 w 9604374"/>
              <a:gd name="connsiteY31" fmla="*/ 3348937 h 3585866"/>
              <a:gd name="connsiteX32" fmla="*/ 4922276 w 9604374"/>
              <a:gd name="connsiteY32" fmla="*/ 3366515 h 3585866"/>
              <a:gd name="connsiteX33" fmla="*/ 4856444 w 9604374"/>
              <a:gd name="connsiteY33" fmla="*/ 3399463 h 3585866"/>
              <a:gd name="connsiteX34" fmla="*/ 4775993 w 9604374"/>
              <a:gd name="connsiteY34" fmla="*/ 3406312 h 3585866"/>
              <a:gd name="connsiteX35" fmla="*/ 4667320 w 9604374"/>
              <a:gd name="connsiteY35" fmla="*/ 3397926 h 3585866"/>
              <a:gd name="connsiteX36" fmla="*/ 4540268 w 9604374"/>
              <a:gd name="connsiteY36" fmla="*/ 3424464 h 3585866"/>
              <a:gd name="connsiteX37" fmla="*/ 4465491 w 9604374"/>
              <a:gd name="connsiteY37" fmla="*/ 3433154 h 3585866"/>
              <a:gd name="connsiteX38" fmla="*/ 4262864 w 9604374"/>
              <a:gd name="connsiteY38" fmla="*/ 3464075 h 3585866"/>
              <a:gd name="connsiteX39" fmla="*/ 4175005 w 9604374"/>
              <a:gd name="connsiteY39" fmla="*/ 3493545 h 3585866"/>
              <a:gd name="connsiteX40" fmla="*/ 4030100 w 9604374"/>
              <a:gd name="connsiteY40" fmla="*/ 3514212 h 3585866"/>
              <a:gd name="connsiteX41" fmla="*/ 3926631 w 9604374"/>
              <a:gd name="connsiteY41" fmla="*/ 3525304 h 3585866"/>
              <a:gd name="connsiteX42" fmla="*/ 3897306 w 9604374"/>
              <a:gd name="connsiteY42" fmla="*/ 3547095 h 3585866"/>
              <a:gd name="connsiteX43" fmla="*/ 3896886 w 9604374"/>
              <a:gd name="connsiteY43" fmla="*/ 3547500 h 3585866"/>
              <a:gd name="connsiteX44" fmla="*/ 3834004 w 9604374"/>
              <a:gd name="connsiteY44" fmla="*/ 3550510 h 3585866"/>
              <a:gd name="connsiteX45" fmla="*/ 3696227 w 9604374"/>
              <a:gd name="connsiteY45" fmla="*/ 3574175 h 3585866"/>
              <a:gd name="connsiteX46" fmla="*/ 3652821 w 9604374"/>
              <a:gd name="connsiteY46" fmla="*/ 3580368 h 3585866"/>
              <a:gd name="connsiteX47" fmla="*/ 3629691 w 9604374"/>
              <a:gd name="connsiteY47" fmla="*/ 3585866 h 3585866"/>
              <a:gd name="connsiteX48" fmla="*/ 3595018 w 9604374"/>
              <a:gd name="connsiteY48" fmla="*/ 3571623 h 3585866"/>
              <a:gd name="connsiteX49" fmla="*/ 3551656 w 9604374"/>
              <a:gd name="connsiteY49" fmla="*/ 3577800 h 3585866"/>
              <a:gd name="connsiteX50" fmla="*/ 3541558 w 9604374"/>
              <a:gd name="connsiteY50" fmla="*/ 3579797 h 3585866"/>
              <a:gd name="connsiteX51" fmla="*/ 3465708 w 9604374"/>
              <a:gd name="connsiteY51" fmla="*/ 3565931 h 3585866"/>
              <a:gd name="connsiteX52" fmla="*/ 3458313 w 9604374"/>
              <a:gd name="connsiteY52" fmla="*/ 3560366 h 3585866"/>
              <a:gd name="connsiteX53" fmla="*/ 3420278 w 9604374"/>
              <a:gd name="connsiteY53" fmla="*/ 3557947 h 3585866"/>
              <a:gd name="connsiteX54" fmla="*/ 3415952 w 9604374"/>
              <a:gd name="connsiteY54" fmla="*/ 3559424 h 3585866"/>
              <a:gd name="connsiteX55" fmla="*/ 3384432 w 9604374"/>
              <a:gd name="connsiteY55" fmla="*/ 3550905 h 3585866"/>
              <a:gd name="connsiteX56" fmla="*/ 3258039 w 9604374"/>
              <a:gd name="connsiteY56" fmla="*/ 3535884 h 3585866"/>
              <a:gd name="connsiteX57" fmla="*/ 3015008 w 9604374"/>
              <a:gd name="connsiteY57" fmla="*/ 3528000 h 3585866"/>
              <a:gd name="connsiteX58" fmla="*/ 2761910 w 9604374"/>
              <a:gd name="connsiteY58" fmla="*/ 3505496 h 3585866"/>
              <a:gd name="connsiteX59" fmla="*/ 2521923 w 9604374"/>
              <a:gd name="connsiteY59" fmla="*/ 3514208 h 3585866"/>
              <a:gd name="connsiteX60" fmla="*/ 2085894 w 9604374"/>
              <a:gd name="connsiteY60" fmla="*/ 3490122 h 3585866"/>
              <a:gd name="connsiteX61" fmla="*/ 1936305 w 9604374"/>
              <a:gd name="connsiteY61" fmla="*/ 3487966 h 3585866"/>
              <a:gd name="connsiteX62" fmla="*/ 1836080 w 9604374"/>
              <a:gd name="connsiteY62" fmla="*/ 3487150 h 3585866"/>
              <a:gd name="connsiteX63" fmla="*/ 1829133 w 9604374"/>
              <a:gd name="connsiteY63" fmla="*/ 3489437 h 3585866"/>
              <a:gd name="connsiteX64" fmla="*/ 1801140 w 9604374"/>
              <a:gd name="connsiteY64" fmla="*/ 3490787 h 3585866"/>
              <a:gd name="connsiteX65" fmla="*/ 1793476 w 9604374"/>
              <a:gd name="connsiteY65" fmla="*/ 3500921 h 3585866"/>
              <a:gd name="connsiteX66" fmla="*/ 1699923 w 9604374"/>
              <a:gd name="connsiteY66" fmla="*/ 3509706 h 3585866"/>
              <a:gd name="connsiteX67" fmla="*/ 1474760 w 9604374"/>
              <a:gd name="connsiteY67" fmla="*/ 3513685 h 3585866"/>
              <a:gd name="connsiteX68" fmla="*/ 1308130 w 9604374"/>
              <a:gd name="connsiteY68" fmla="*/ 3496703 h 3585866"/>
              <a:gd name="connsiteX69" fmla="*/ 1252381 w 9604374"/>
              <a:gd name="connsiteY69" fmla="*/ 3506093 h 3585866"/>
              <a:gd name="connsiteX70" fmla="*/ 1174550 w 9604374"/>
              <a:gd name="connsiteY70" fmla="*/ 3512642 h 3585866"/>
              <a:gd name="connsiteX71" fmla="*/ 924455 w 9604374"/>
              <a:gd name="connsiteY71" fmla="*/ 3507283 h 3585866"/>
              <a:gd name="connsiteX72" fmla="*/ 718373 w 9604374"/>
              <a:gd name="connsiteY72" fmla="*/ 3511753 h 3585866"/>
              <a:gd name="connsiteX73" fmla="*/ 600444 w 9604374"/>
              <a:gd name="connsiteY73" fmla="*/ 3520899 h 3585866"/>
              <a:gd name="connsiteX74" fmla="*/ 351173 w 9604374"/>
              <a:gd name="connsiteY74" fmla="*/ 3495843 h 3585866"/>
              <a:gd name="connsiteX75" fmla="*/ 108372 w 9604374"/>
              <a:gd name="connsiteY75" fmla="*/ 3484386 h 3585866"/>
              <a:gd name="connsiteX76" fmla="*/ 6467 w 9604374"/>
              <a:gd name="connsiteY76" fmla="*/ 3476532 h 3585866"/>
              <a:gd name="connsiteX77" fmla="*/ 0 w 9604374"/>
              <a:gd name="connsiteY77" fmla="*/ 3475412 h 358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9604374" h="3585866">
                <a:moveTo>
                  <a:pt x="0" y="0"/>
                </a:moveTo>
                <a:lnTo>
                  <a:pt x="9604374" y="0"/>
                </a:lnTo>
                <a:lnTo>
                  <a:pt x="9604374" y="3095088"/>
                </a:lnTo>
                <a:lnTo>
                  <a:pt x="9591455" y="3097044"/>
                </a:lnTo>
                <a:cubicBezTo>
                  <a:pt x="9496183" y="3133516"/>
                  <a:pt x="9411472" y="3121301"/>
                  <a:pt x="9285147" y="3164182"/>
                </a:cubicBezTo>
                <a:cubicBezTo>
                  <a:pt x="9222914" y="3162781"/>
                  <a:pt x="9174371" y="3173454"/>
                  <a:pt x="9114078" y="3164299"/>
                </a:cubicBezTo>
                <a:cubicBezTo>
                  <a:pt x="9087411" y="3155904"/>
                  <a:pt x="9030947" y="3180906"/>
                  <a:pt x="8999665" y="3157864"/>
                </a:cubicBezTo>
                <a:cubicBezTo>
                  <a:pt x="8997339" y="3174606"/>
                  <a:pt x="8938300" y="3159909"/>
                  <a:pt x="8925240" y="3152135"/>
                </a:cubicBezTo>
                <a:cubicBezTo>
                  <a:pt x="8910091" y="3159441"/>
                  <a:pt x="8884639" y="3146109"/>
                  <a:pt x="8868257" y="3146819"/>
                </a:cubicBezTo>
                <a:cubicBezTo>
                  <a:pt x="8835852" y="3110204"/>
                  <a:pt x="8832251" y="3167659"/>
                  <a:pt x="8792363" y="3146856"/>
                </a:cubicBezTo>
                <a:cubicBezTo>
                  <a:pt x="8774838" y="3159285"/>
                  <a:pt x="8715420" y="3185652"/>
                  <a:pt x="8668399" y="3196893"/>
                </a:cubicBezTo>
                <a:cubicBezTo>
                  <a:pt x="8575902" y="3221445"/>
                  <a:pt x="8569506" y="3250654"/>
                  <a:pt x="8474043" y="3240734"/>
                </a:cubicBezTo>
                <a:cubicBezTo>
                  <a:pt x="8460613" y="3264436"/>
                  <a:pt x="8297088" y="3204738"/>
                  <a:pt x="8317555" y="3247156"/>
                </a:cubicBezTo>
                <a:cubicBezTo>
                  <a:pt x="8285696" y="3245083"/>
                  <a:pt x="8262352" y="3228203"/>
                  <a:pt x="8280111" y="3255812"/>
                </a:cubicBezTo>
                <a:lnTo>
                  <a:pt x="8096088" y="3253903"/>
                </a:lnTo>
                <a:cubicBezTo>
                  <a:pt x="7994084" y="3261603"/>
                  <a:pt x="7930388" y="3281921"/>
                  <a:pt x="7825642" y="3271628"/>
                </a:cubicBezTo>
                <a:cubicBezTo>
                  <a:pt x="7723046" y="3270395"/>
                  <a:pt x="7671282" y="3252297"/>
                  <a:pt x="7531820" y="3252671"/>
                </a:cubicBezTo>
                <a:cubicBezTo>
                  <a:pt x="7433606" y="3250277"/>
                  <a:pt x="7293100" y="3236234"/>
                  <a:pt x="7193751" y="3245192"/>
                </a:cubicBezTo>
                <a:cubicBezTo>
                  <a:pt x="7074822" y="3223769"/>
                  <a:pt x="7104250" y="3250265"/>
                  <a:pt x="6976768" y="3238559"/>
                </a:cubicBezTo>
                <a:cubicBezTo>
                  <a:pt x="6921032" y="3284865"/>
                  <a:pt x="6823818" y="3261794"/>
                  <a:pt x="6756462" y="3273268"/>
                </a:cubicBezTo>
                <a:cubicBezTo>
                  <a:pt x="6679037" y="3283316"/>
                  <a:pt x="6590030" y="3294204"/>
                  <a:pt x="6512214" y="3298845"/>
                </a:cubicBezTo>
                <a:cubicBezTo>
                  <a:pt x="6450581" y="3277980"/>
                  <a:pt x="6366042" y="3329199"/>
                  <a:pt x="6289569" y="3301118"/>
                </a:cubicBezTo>
                <a:cubicBezTo>
                  <a:pt x="6261432" y="3294355"/>
                  <a:pt x="6174310" y="3295209"/>
                  <a:pt x="6157816" y="3308643"/>
                </a:cubicBezTo>
                <a:cubicBezTo>
                  <a:pt x="6139648" y="3311557"/>
                  <a:pt x="6118459" y="3306799"/>
                  <a:pt x="6110062" y="3321185"/>
                </a:cubicBezTo>
                <a:cubicBezTo>
                  <a:pt x="6096189" y="3338498"/>
                  <a:pt x="6032810" y="3311765"/>
                  <a:pt x="6041832" y="3332190"/>
                </a:cubicBezTo>
                <a:cubicBezTo>
                  <a:pt x="5996830" y="3313871"/>
                  <a:pt x="5961033" y="3350141"/>
                  <a:pt x="5923195" y="3359104"/>
                </a:cubicBezTo>
                <a:cubicBezTo>
                  <a:pt x="5887750" y="3340930"/>
                  <a:pt x="5853570" y="3365323"/>
                  <a:pt x="5770972" y="3369893"/>
                </a:cubicBezTo>
                <a:cubicBezTo>
                  <a:pt x="5731993" y="3348876"/>
                  <a:pt x="5705091" y="3385599"/>
                  <a:pt x="5632583" y="3357730"/>
                </a:cubicBezTo>
                <a:cubicBezTo>
                  <a:pt x="5594087" y="3357562"/>
                  <a:pt x="5606154" y="3357443"/>
                  <a:pt x="5539996" y="3352890"/>
                </a:cubicBezTo>
                <a:cubicBezTo>
                  <a:pt x="5439049" y="3348000"/>
                  <a:pt x="5408459" y="3356166"/>
                  <a:pt x="5315460" y="3350411"/>
                </a:cubicBezTo>
                <a:cubicBezTo>
                  <a:pt x="5211119" y="3348356"/>
                  <a:pt x="5208881" y="3372469"/>
                  <a:pt x="5072455" y="3338147"/>
                </a:cubicBezTo>
                <a:cubicBezTo>
                  <a:pt x="5061717" y="3354508"/>
                  <a:pt x="5045493" y="3355753"/>
                  <a:pt x="5016364" y="3348937"/>
                </a:cubicBezTo>
                <a:cubicBezTo>
                  <a:pt x="4965900" y="3349130"/>
                  <a:pt x="4977835" y="3389131"/>
                  <a:pt x="4922276" y="3366515"/>
                </a:cubicBezTo>
                <a:cubicBezTo>
                  <a:pt x="4935702" y="3387794"/>
                  <a:pt x="4828733" y="3377760"/>
                  <a:pt x="4856444" y="3399463"/>
                </a:cubicBezTo>
                <a:cubicBezTo>
                  <a:pt x="4827698" y="3420094"/>
                  <a:pt x="4805019" y="3388256"/>
                  <a:pt x="4775993" y="3406312"/>
                </a:cubicBezTo>
                <a:cubicBezTo>
                  <a:pt x="4744470" y="3406056"/>
                  <a:pt x="4706605" y="3394901"/>
                  <a:pt x="4667320" y="3397926"/>
                </a:cubicBezTo>
                <a:cubicBezTo>
                  <a:pt x="4613435" y="3387476"/>
                  <a:pt x="4608100" y="3410487"/>
                  <a:pt x="4540268" y="3424464"/>
                </a:cubicBezTo>
                <a:cubicBezTo>
                  <a:pt x="4508279" y="3412969"/>
                  <a:pt x="4485989" y="3420063"/>
                  <a:pt x="4465491" y="3433154"/>
                </a:cubicBezTo>
                <a:cubicBezTo>
                  <a:pt x="4396498" y="3432601"/>
                  <a:pt x="4338078" y="3453569"/>
                  <a:pt x="4262864" y="3464075"/>
                </a:cubicBezTo>
                <a:cubicBezTo>
                  <a:pt x="4180249" y="3483394"/>
                  <a:pt x="4225769" y="3479019"/>
                  <a:pt x="4175005" y="3493545"/>
                </a:cubicBezTo>
                <a:lnTo>
                  <a:pt x="4030100" y="3514212"/>
                </a:lnTo>
                <a:lnTo>
                  <a:pt x="3926631" y="3525304"/>
                </a:lnTo>
                <a:lnTo>
                  <a:pt x="3897306" y="3547095"/>
                </a:lnTo>
                <a:lnTo>
                  <a:pt x="3896886" y="3547500"/>
                </a:lnTo>
                <a:lnTo>
                  <a:pt x="3834004" y="3550510"/>
                </a:lnTo>
                <a:cubicBezTo>
                  <a:pt x="3800562" y="3554957"/>
                  <a:pt x="3734185" y="3568533"/>
                  <a:pt x="3696227" y="3574175"/>
                </a:cubicBezTo>
                <a:cubicBezTo>
                  <a:pt x="3661780" y="3570074"/>
                  <a:pt x="3640587" y="3551815"/>
                  <a:pt x="3652821" y="3580368"/>
                </a:cubicBezTo>
                <a:cubicBezTo>
                  <a:pt x="3641506" y="3579831"/>
                  <a:pt x="3634593" y="3582151"/>
                  <a:pt x="3629691" y="3585866"/>
                </a:cubicBezTo>
                <a:lnTo>
                  <a:pt x="3595018" y="3571623"/>
                </a:lnTo>
                <a:lnTo>
                  <a:pt x="3551656" y="3577800"/>
                </a:lnTo>
                <a:lnTo>
                  <a:pt x="3541558" y="3579797"/>
                </a:lnTo>
                <a:lnTo>
                  <a:pt x="3465708" y="3565931"/>
                </a:lnTo>
                <a:lnTo>
                  <a:pt x="3458313" y="3560366"/>
                </a:lnTo>
                <a:cubicBezTo>
                  <a:pt x="3450380" y="3556940"/>
                  <a:pt x="3439090" y="3555355"/>
                  <a:pt x="3420278" y="3557947"/>
                </a:cubicBezTo>
                <a:lnTo>
                  <a:pt x="3415952" y="3559424"/>
                </a:lnTo>
                <a:lnTo>
                  <a:pt x="3384432" y="3550905"/>
                </a:lnTo>
                <a:cubicBezTo>
                  <a:pt x="3374259" y="3547029"/>
                  <a:pt x="3265415" y="3542149"/>
                  <a:pt x="3258039" y="3535884"/>
                </a:cubicBezTo>
                <a:cubicBezTo>
                  <a:pt x="3138852" y="3551394"/>
                  <a:pt x="3130647" y="3523871"/>
                  <a:pt x="3015008" y="3528000"/>
                </a:cubicBezTo>
                <a:cubicBezTo>
                  <a:pt x="2914857" y="3486061"/>
                  <a:pt x="2851687" y="3511605"/>
                  <a:pt x="2761910" y="3505496"/>
                </a:cubicBezTo>
                <a:cubicBezTo>
                  <a:pt x="2676401" y="3501198"/>
                  <a:pt x="2636809" y="3514769"/>
                  <a:pt x="2521923" y="3514208"/>
                </a:cubicBezTo>
                <a:cubicBezTo>
                  <a:pt x="2400197" y="3505062"/>
                  <a:pt x="2222818" y="3509922"/>
                  <a:pt x="2085894" y="3490122"/>
                </a:cubicBezTo>
                <a:cubicBezTo>
                  <a:pt x="1978312" y="3483748"/>
                  <a:pt x="1977940" y="3488460"/>
                  <a:pt x="1936305" y="3487966"/>
                </a:cubicBezTo>
                <a:cubicBezTo>
                  <a:pt x="1922459" y="3490683"/>
                  <a:pt x="1849334" y="3482739"/>
                  <a:pt x="1836080" y="3487150"/>
                </a:cubicBezTo>
                <a:lnTo>
                  <a:pt x="1829133" y="3489437"/>
                </a:lnTo>
                <a:lnTo>
                  <a:pt x="1801140" y="3490787"/>
                </a:lnTo>
                <a:lnTo>
                  <a:pt x="1793476" y="3500921"/>
                </a:lnTo>
                <a:lnTo>
                  <a:pt x="1699923" y="3509706"/>
                </a:lnTo>
                <a:cubicBezTo>
                  <a:pt x="1637728" y="3485036"/>
                  <a:pt x="1584624" y="3514467"/>
                  <a:pt x="1474760" y="3513685"/>
                </a:cubicBezTo>
                <a:cubicBezTo>
                  <a:pt x="1445646" y="3505164"/>
                  <a:pt x="1329781" y="3484421"/>
                  <a:pt x="1308130" y="3496703"/>
                </a:cubicBezTo>
                <a:cubicBezTo>
                  <a:pt x="1287409" y="3498430"/>
                  <a:pt x="1265391" y="3492347"/>
                  <a:pt x="1252381" y="3506093"/>
                </a:cubicBezTo>
                <a:cubicBezTo>
                  <a:pt x="1232588" y="3522393"/>
                  <a:pt x="1170020" y="3491785"/>
                  <a:pt x="1174550" y="3512642"/>
                </a:cubicBezTo>
                <a:cubicBezTo>
                  <a:pt x="1119896" y="3512841"/>
                  <a:pt x="1000484" y="3507431"/>
                  <a:pt x="924455" y="3507283"/>
                </a:cubicBezTo>
                <a:cubicBezTo>
                  <a:pt x="887180" y="3483915"/>
                  <a:pt x="777361" y="3516071"/>
                  <a:pt x="718373" y="3511753"/>
                </a:cubicBezTo>
                <a:cubicBezTo>
                  <a:pt x="666588" y="3513355"/>
                  <a:pt x="661645" y="3525551"/>
                  <a:pt x="600444" y="3520899"/>
                </a:cubicBezTo>
                <a:cubicBezTo>
                  <a:pt x="491334" y="3516943"/>
                  <a:pt x="451794" y="3507522"/>
                  <a:pt x="351173" y="3495843"/>
                </a:cubicBezTo>
                <a:cubicBezTo>
                  <a:pt x="237121" y="3487112"/>
                  <a:pt x="235857" y="3499212"/>
                  <a:pt x="108372" y="3484386"/>
                </a:cubicBezTo>
                <a:cubicBezTo>
                  <a:pt x="86318" y="3481054"/>
                  <a:pt x="40657" y="3480329"/>
                  <a:pt x="6467" y="3476532"/>
                </a:cubicBezTo>
                <a:lnTo>
                  <a:pt x="0" y="3475412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8F779DE-4744-42D6-9C74-33EC944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2190741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941207" y="2752316"/>
            <a:ext cx="8309586" cy="48381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pl-PL" sz="2000" dirty="0"/>
              <a:t>Przelicz z dziesiętnego na U2 i zapisz na 8 bitach</a:t>
            </a:r>
            <a:r>
              <a:rPr lang="en-US" sz="2000" dirty="0"/>
              <a:t>:</a:t>
            </a:r>
          </a:p>
          <a:p>
            <a:pPr algn="r"/>
            <a:endParaRPr lang="pl-PL" sz="2000" baseline="-25000" dirty="0">
              <a:latin typeface="Consolas" charset="0"/>
              <a:ea typeface="Consolas" charset="0"/>
              <a:cs typeface="Consolas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Symbol zastępczy tekstu 2">
                <a:extLst>
                  <a:ext uri="{FF2B5EF4-FFF2-40B4-BE49-F238E27FC236}">
                    <a16:creationId xmlns:a16="http://schemas.microsoft.com/office/drawing/2014/main" id="{FC9ED3FC-43FB-4731-9A0D-131BC7F5C1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7786" y="3286832"/>
                <a:ext cx="8309586" cy="2087154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−1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−126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−12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−101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−56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−92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0" indent="0">
                  <a:buNone/>
                </a:pPr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>
          <p:sp>
            <p:nvSpPr>
              <p:cNvPr id="7" name="Symbol zastępczy tekstu 2">
                <a:extLst>
                  <a:ext uri="{FF2B5EF4-FFF2-40B4-BE49-F238E27FC236}">
                    <a16:creationId xmlns:a16="http://schemas.microsoft.com/office/drawing/2014/main" id="{FC9ED3FC-43FB-4731-9A0D-131BC7F5C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786" y="3286832"/>
                <a:ext cx="8309586" cy="2087154"/>
              </a:xfrm>
              <a:prstGeom prst="rect">
                <a:avLst/>
              </a:prstGeom>
              <a:blipFill>
                <a:blip r:embed="rId2"/>
                <a:stretch>
                  <a:fillRect t="-1458" b="-87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01571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E9FF7ED-C67F-4E8D-8157-6BB83D644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2325" y="643467"/>
            <a:ext cx="10407351" cy="1891626"/>
          </a:xfrm>
          <a:custGeom>
            <a:avLst/>
            <a:gdLst>
              <a:gd name="connsiteX0" fmla="*/ 0 w 10407351"/>
              <a:gd name="connsiteY0" fmla="*/ 0 h 1891626"/>
              <a:gd name="connsiteX1" fmla="*/ 10407351 w 10407351"/>
              <a:gd name="connsiteY1" fmla="*/ 0 h 1891626"/>
              <a:gd name="connsiteX2" fmla="*/ 10407351 w 10407351"/>
              <a:gd name="connsiteY2" fmla="*/ 1364684 h 1891626"/>
              <a:gd name="connsiteX3" fmla="*/ 10278187 w 10407351"/>
              <a:gd name="connsiteY3" fmla="*/ 1375369 h 1891626"/>
              <a:gd name="connsiteX4" fmla="*/ 10183452 w 10407351"/>
              <a:gd name="connsiteY4" fmla="*/ 1391690 h 1891626"/>
              <a:gd name="connsiteX5" fmla="*/ 9936834 w 10407351"/>
              <a:gd name="connsiteY5" fmla="*/ 1413567 h 1891626"/>
              <a:gd name="connsiteX6" fmla="*/ 9633679 w 10407351"/>
              <a:gd name="connsiteY6" fmla="*/ 1479227 h 1891626"/>
              <a:gd name="connsiteX7" fmla="*/ 9464371 w 10407351"/>
              <a:gd name="connsiteY7" fmla="*/ 1479341 h 1891626"/>
              <a:gd name="connsiteX8" fmla="*/ 9351136 w 10407351"/>
              <a:gd name="connsiteY8" fmla="*/ 1473048 h 1891626"/>
              <a:gd name="connsiteX9" fmla="*/ 9277477 w 10407351"/>
              <a:gd name="connsiteY9" fmla="*/ 1467445 h 1891626"/>
              <a:gd name="connsiteX10" fmla="*/ 9221081 w 10407351"/>
              <a:gd name="connsiteY10" fmla="*/ 1462245 h 1891626"/>
              <a:gd name="connsiteX11" fmla="*/ 9145968 w 10407351"/>
              <a:gd name="connsiteY11" fmla="*/ 1462282 h 1891626"/>
              <a:gd name="connsiteX12" fmla="*/ 9023280 w 10407351"/>
              <a:gd name="connsiteY12" fmla="*/ 1511217 h 1891626"/>
              <a:gd name="connsiteX13" fmla="*/ 8830925 w 10407351"/>
              <a:gd name="connsiteY13" fmla="*/ 1554093 h 1891626"/>
              <a:gd name="connsiteX14" fmla="*/ 8676048 w 10407351"/>
              <a:gd name="connsiteY14" fmla="*/ 1560374 h 1891626"/>
              <a:gd name="connsiteX15" fmla="*/ 8638989 w 10407351"/>
              <a:gd name="connsiteY15" fmla="*/ 1568839 h 1891626"/>
              <a:gd name="connsiteX16" fmla="*/ 8456861 w 10407351"/>
              <a:gd name="connsiteY16" fmla="*/ 1566972 h 1891626"/>
              <a:gd name="connsiteX17" fmla="*/ 8189198 w 10407351"/>
              <a:gd name="connsiteY17" fmla="*/ 1584307 h 1891626"/>
              <a:gd name="connsiteX18" fmla="*/ 7898401 w 10407351"/>
              <a:gd name="connsiteY18" fmla="*/ 1565768 h 1891626"/>
              <a:gd name="connsiteX19" fmla="*/ 7563813 w 10407351"/>
              <a:gd name="connsiteY19" fmla="*/ 1558454 h 1891626"/>
              <a:gd name="connsiteX20" fmla="*/ 7349063 w 10407351"/>
              <a:gd name="connsiteY20" fmla="*/ 1551966 h 1891626"/>
              <a:gd name="connsiteX21" fmla="*/ 7131024 w 10407351"/>
              <a:gd name="connsiteY21" fmla="*/ 1585911 h 1891626"/>
              <a:gd name="connsiteX22" fmla="*/ 6889291 w 10407351"/>
              <a:gd name="connsiteY22" fmla="*/ 1610925 h 1891626"/>
              <a:gd name="connsiteX23" fmla="*/ 6668938 w 10407351"/>
              <a:gd name="connsiteY23" fmla="*/ 1613148 h 1891626"/>
              <a:gd name="connsiteX24" fmla="*/ 6538541 w 10407351"/>
              <a:gd name="connsiteY24" fmla="*/ 1620507 h 1891626"/>
              <a:gd name="connsiteX25" fmla="*/ 6491279 w 10407351"/>
              <a:gd name="connsiteY25" fmla="*/ 1632773 h 1891626"/>
              <a:gd name="connsiteX26" fmla="*/ 6423751 w 10407351"/>
              <a:gd name="connsiteY26" fmla="*/ 1643536 h 1891626"/>
              <a:gd name="connsiteX27" fmla="*/ 6306336 w 10407351"/>
              <a:gd name="connsiteY27" fmla="*/ 1669857 h 1891626"/>
              <a:gd name="connsiteX28" fmla="*/ 6155679 w 10407351"/>
              <a:gd name="connsiteY28" fmla="*/ 1680409 h 1891626"/>
              <a:gd name="connsiteX29" fmla="*/ 6018716 w 10407351"/>
              <a:gd name="connsiteY29" fmla="*/ 1668513 h 1891626"/>
              <a:gd name="connsiteX30" fmla="*/ 5927081 w 10407351"/>
              <a:gd name="connsiteY30" fmla="*/ 1663779 h 1891626"/>
              <a:gd name="connsiteX31" fmla="*/ 5704857 w 10407351"/>
              <a:gd name="connsiteY31" fmla="*/ 1661355 h 1891626"/>
              <a:gd name="connsiteX32" fmla="*/ 5464353 w 10407351"/>
              <a:gd name="connsiteY32" fmla="*/ 1649361 h 1891626"/>
              <a:gd name="connsiteX33" fmla="*/ 5408840 w 10407351"/>
              <a:gd name="connsiteY33" fmla="*/ 1659913 h 1891626"/>
              <a:gd name="connsiteX34" fmla="*/ 5315720 w 10407351"/>
              <a:gd name="connsiteY34" fmla="*/ 1677105 h 1891626"/>
              <a:gd name="connsiteX35" fmla="*/ 5250566 w 10407351"/>
              <a:gd name="connsiteY35" fmla="*/ 1709327 h 1891626"/>
              <a:gd name="connsiteX36" fmla="*/ 5170942 w 10407351"/>
              <a:gd name="connsiteY36" fmla="*/ 1716026 h 1891626"/>
              <a:gd name="connsiteX37" fmla="*/ 5063388 w 10407351"/>
              <a:gd name="connsiteY37" fmla="*/ 1707824 h 1891626"/>
              <a:gd name="connsiteX38" fmla="*/ 4937644 w 10407351"/>
              <a:gd name="connsiteY38" fmla="*/ 1733778 h 1891626"/>
              <a:gd name="connsiteX39" fmla="*/ 4863636 w 10407351"/>
              <a:gd name="connsiteY39" fmla="*/ 1742276 h 1891626"/>
              <a:gd name="connsiteX40" fmla="*/ 4663097 w 10407351"/>
              <a:gd name="connsiteY40" fmla="*/ 1772517 h 1891626"/>
              <a:gd name="connsiteX41" fmla="*/ 4576142 w 10407351"/>
              <a:gd name="connsiteY41" fmla="*/ 1801338 h 1891626"/>
              <a:gd name="connsiteX42" fmla="*/ 4432728 w 10407351"/>
              <a:gd name="connsiteY42" fmla="*/ 1821550 h 1891626"/>
              <a:gd name="connsiteX43" fmla="*/ 4330325 w 10407351"/>
              <a:gd name="connsiteY43" fmla="*/ 1832397 h 1891626"/>
              <a:gd name="connsiteX44" fmla="*/ 4301301 w 10407351"/>
              <a:gd name="connsiteY44" fmla="*/ 1853709 h 1891626"/>
              <a:gd name="connsiteX45" fmla="*/ 4300886 w 10407351"/>
              <a:gd name="connsiteY45" fmla="*/ 1854105 h 1891626"/>
              <a:gd name="connsiteX46" fmla="*/ 4238651 w 10407351"/>
              <a:gd name="connsiteY46" fmla="*/ 1857049 h 1891626"/>
              <a:gd name="connsiteX47" fmla="*/ 4102292 w 10407351"/>
              <a:gd name="connsiteY47" fmla="*/ 1880193 h 1891626"/>
              <a:gd name="connsiteX48" fmla="*/ 4059333 w 10407351"/>
              <a:gd name="connsiteY48" fmla="*/ 1886249 h 1891626"/>
              <a:gd name="connsiteX49" fmla="*/ 4036441 w 10407351"/>
              <a:gd name="connsiteY49" fmla="*/ 1891626 h 1891626"/>
              <a:gd name="connsiteX50" fmla="*/ 4002125 w 10407351"/>
              <a:gd name="connsiteY50" fmla="*/ 1877697 h 1891626"/>
              <a:gd name="connsiteX51" fmla="*/ 3959209 w 10407351"/>
              <a:gd name="connsiteY51" fmla="*/ 1883738 h 1891626"/>
              <a:gd name="connsiteX52" fmla="*/ 3949215 w 10407351"/>
              <a:gd name="connsiteY52" fmla="*/ 1885692 h 1891626"/>
              <a:gd name="connsiteX53" fmla="*/ 3874146 w 10407351"/>
              <a:gd name="connsiteY53" fmla="*/ 1872130 h 1891626"/>
              <a:gd name="connsiteX54" fmla="*/ 3866827 w 10407351"/>
              <a:gd name="connsiteY54" fmla="*/ 1866688 h 1891626"/>
              <a:gd name="connsiteX55" fmla="*/ 3829184 w 10407351"/>
              <a:gd name="connsiteY55" fmla="*/ 1864322 h 1891626"/>
              <a:gd name="connsiteX56" fmla="*/ 3824903 w 10407351"/>
              <a:gd name="connsiteY56" fmla="*/ 1865766 h 1891626"/>
              <a:gd name="connsiteX57" fmla="*/ 3793706 w 10407351"/>
              <a:gd name="connsiteY57" fmla="*/ 1857436 h 1891626"/>
              <a:gd name="connsiteX58" fmla="*/ 3668616 w 10407351"/>
              <a:gd name="connsiteY58" fmla="*/ 1842745 h 1891626"/>
              <a:gd name="connsiteX59" fmla="*/ 3428086 w 10407351"/>
              <a:gd name="connsiteY59" fmla="*/ 1835034 h 1891626"/>
              <a:gd name="connsiteX60" fmla="*/ 3177594 w 10407351"/>
              <a:gd name="connsiteY60" fmla="*/ 1813026 h 1891626"/>
              <a:gd name="connsiteX61" fmla="*/ 2940077 w 10407351"/>
              <a:gd name="connsiteY61" fmla="*/ 1821546 h 1891626"/>
              <a:gd name="connsiteX62" fmla="*/ 2508536 w 10407351"/>
              <a:gd name="connsiteY62" fmla="*/ 1797990 h 1891626"/>
              <a:gd name="connsiteX63" fmla="*/ 2360486 w 10407351"/>
              <a:gd name="connsiteY63" fmla="*/ 1795882 h 1891626"/>
              <a:gd name="connsiteX64" fmla="*/ 2261294 w 10407351"/>
              <a:gd name="connsiteY64" fmla="*/ 1795084 h 1891626"/>
              <a:gd name="connsiteX65" fmla="*/ 2254419 w 10407351"/>
              <a:gd name="connsiteY65" fmla="*/ 1797320 h 1891626"/>
              <a:gd name="connsiteX66" fmla="*/ 2226713 w 10407351"/>
              <a:gd name="connsiteY66" fmla="*/ 1798641 h 1891626"/>
              <a:gd name="connsiteX67" fmla="*/ 2219128 w 10407351"/>
              <a:gd name="connsiteY67" fmla="*/ 1808552 h 1891626"/>
              <a:gd name="connsiteX68" fmla="*/ 2126538 w 10407351"/>
              <a:gd name="connsiteY68" fmla="*/ 1817143 h 1891626"/>
              <a:gd name="connsiteX69" fmla="*/ 1903694 w 10407351"/>
              <a:gd name="connsiteY69" fmla="*/ 1821035 h 1891626"/>
              <a:gd name="connsiteX70" fmla="*/ 1738778 w 10407351"/>
              <a:gd name="connsiteY70" fmla="*/ 1804426 h 1891626"/>
              <a:gd name="connsiteX71" fmla="*/ 1683603 w 10407351"/>
              <a:gd name="connsiteY71" fmla="*/ 1813609 h 1891626"/>
              <a:gd name="connsiteX72" fmla="*/ 1613964 w 10407351"/>
              <a:gd name="connsiteY72" fmla="*/ 1812650 h 1891626"/>
              <a:gd name="connsiteX73" fmla="*/ 1613403 w 10407351"/>
              <a:gd name="connsiteY73" fmla="*/ 1813209 h 1891626"/>
              <a:gd name="connsiteX74" fmla="*/ 1602061 w 10407351"/>
              <a:gd name="connsiteY74" fmla="*/ 1811331 h 1891626"/>
              <a:gd name="connsiteX75" fmla="*/ 1395632 w 10407351"/>
              <a:gd name="connsiteY75" fmla="*/ 1797257 h 1891626"/>
              <a:gd name="connsiteX76" fmla="*/ 1181443 w 10407351"/>
              <a:gd name="connsiteY76" fmla="*/ 1751614 h 1891626"/>
              <a:gd name="connsiteX77" fmla="*/ 974248 w 10407351"/>
              <a:gd name="connsiteY77" fmla="*/ 1721123 h 1891626"/>
              <a:gd name="connsiteX78" fmla="*/ 867706 w 10407351"/>
              <a:gd name="connsiteY78" fmla="*/ 1694653 h 1891626"/>
              <a:gd name="connsiteX79" fmla="*/ 841666 w 10407351"/>
              <a:gd name="connsiteY79" fmla="*/ 1683413 h 1891626"/>
              <a:gd name="connsiteX80" fmla="*/ 837797 w 10407351"/>
              <a:gd name="connsiteY80" fmla="*/ 1684443 h 1891626"/>
              <a:gd name="connsiteX81" fmla="*/ 805502 w 10407351"/>
              <a:gd name="connsiteY81" fmla="*/ 1678518 h 1891626"/>
              <a:gd name="connsiteX82" fmla="*/ 799788 w 10407351"/>
              <a:gd name="connsiteY82" fmla="*/ 1672416 h 1891626"/>
              <a:gd name="connsiteX83" fmla="*/ 736389 w 10407351"/>
              <a:gd name="connsiteY83" fmla="*/ 1651814 h 1891626"/>
              <a:gd name="connsiteX84" fmla="*/ 727522 w 10407351"/>
              <a:gd name="connsiteY84" fmla="*/ 1652807 h 1891626"/>
              <a:gd name="connsiteX85" fmla="*/ 689713 w 10407351"/>
              <a:gd name="connsiteY85" fmla="*/ 1654738 h 1891626"/>
              <a:gd name="connsiteX86" fmla="*/ 661608 w 10407351"/>
              <a:gd name="connsiteY86" fmla="*/ 1637638 h 1891626"/>
              <a:gd name="connsiteX87" fmla="*/ 641195 w 10407351"/>
              <a:gd name="connsiteY87" fmla="*/ 1640809 h 1891626"/>
              <a:gd name="connsiteX88" fmla="*/ 603348 w 10407351"/>
              <a:gd name="connsiteY88" fmla="*/ 1642751 h 1891626"/>
              <a:gd name="connsiteX89" fmla="*/ 482767 w 10407351"/>
              <a:gd name="connsiteY89" fmla="*/ 1652811 h 1891626"/>
              <a:gd name="connsiteX90" fmla="*/ 428597 w 10407351"/>
              <a:gd name="connsiteY90" fmla="*/ 1649830 h 1891626"/>
              <a:gd name="connsiteX91" fmla="*/ 428193 w 10407351"/>
              <a:gd name="connsiteY91" fmla="*/ 1650184 h 1891626"/>
              <a:gd name="connsiteX92" fmla="*/ 400669 w 10407351"/>
              <a:gd name="connsiteY92" fmla="*/ 1668609 h 1891626"/>
              <a:gd name="connsiteX93" fmla="*/ 310856 w 10407351"/>
              <a:gd name="connsiteY93" fmla="*/ 1669671 h 1891626"/>
              <a:gd name="connsiteX94" fmla="*/ 184505 w 10407351"/>
              <a:gd name="connsiteY94" fmla="*/ 1676148 h 1891626"/>
              <a:gd name="connsiteX95" fmla="*/ 106017 w 10407351"/>
              <a:gd name="connsiteY95" fmla="*/ 1696538 h 1891626"/>
              <a:gd name="connsiteX96" fmla="*/ 15107 w 10407351"/>
              <a:gd name="connsiteY96" fmla="*/ 1705860 h 1891626"/>
              <a:gd name="connsiteX97" fmla="*/ 0 w 10407351"/>
              <a:gd name="connsiteY97" fmla="*/ 1707056 h 1891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0407351" h="1891626">
                <a:moveTo>
                  <a:pt x="0" y="0"/>
                </a:moveTo>
                <a:lnTo>
                  <a:pt x="10407351" y="0"/>
                </a:lnTo>
                <a:lnTo>
                  <a:pt x="10407351" y="1364684"/>
                </a:lnTo>
                <a:lnTo>
                  <a:pt x="10278187" y="1375369"/>
                </a:lnTo>
                <a:cubicBezTo>
                  <a:pt x="10230814" y="1379006"/>
                  <a:pt x="10192985" y="1383268"/>
                  <a:pt x="10183452" y="1391690"/>
                </a:cubicBezTo>
                <a:cubicBezTo>
                  <a:pt x="10056050" y="1406552"/>
                  <a:pt x="10047372" y="1392862"/>
                  <a:pt x="9936834" y="1413567"/>
                </a:cubicBezTo>
                <a:cubicBezTo>
                  <a:pt x="9842543" y="1449236"/>
                  <a:pt x="9758704" y="1437289"/>
                  <a:pt x="9633679" y="1479227"/>
                </a:cubicBezTo>
                <a:cubicBezTo>
                  <a:pt x="9572087" y="1477856"/>
                  <a:pt x="9524044" y="1488294"/>
                  <a:pt x="9464371" y="1479341"/>
                </a:cubicBezTo>
                <a:cubicBezTo>
                  <a:pt x="9437979" y="1471131"/>
                  <a:pt x="9382095" y="1495583"/>
                  <a:pt x="9351136" y="1473048"/>
                </a:cubicBezTo>
                <a:cubicBezTo>
                  <a:pt x="9348834" y="1489421"/>
                  <a:pt x="9290403" y="1475047"/>
                  <a:pt x="9277477" y="1467445"/>
                </a:cubicBezTo>
                <a:cubicBezTo>
                  <a:pt x="9262484" y="1474590"/>
                  <a:pt x="9237294" y="1461551"/>
                  <a:pt x="9221081" y="1462245"/>
                </a:cubicBezTo>
                <a:cubicBezTo>
                  <a:pt x="9189009" y="1426438"/>
                  <a:pt x="9185445" y="1482627"/>
                  <a:pt x="9145968" y="1462282"/>
                </a:cubicBezTo>
                <a:cubicBezTo>
                  <a:pt x="9128623" y="1474438"/>
                  <a:pt x="9069817" y="1500224"/>
                  <a:pt x="9023280" y="1511217"/>
                </a:cubicBezTo>
                <a:cubicBezTo>
                  <a:pt x="8931735" y="1535229"/>
                  <a:pt x="8925405" y="1563795"/>
                  <a:pt x="8830925" y="1554093"/>
                </a:cubicBezTo>
                <a:cubicBezTo>
                  <a:pt x="8817633" y="1577274"/>
                  <a:pt x="8655791" y="1518891"/>
                  <a:pt x="8676048" y="1560374"/>
                </a:cubicBezTo>
                <a:cubicBezTo>
                  <a:pt x="8644516" y="1558347"/>
                  <a:pt x="8621413" y="1541838"/>
                  <a:pt x="8638989" y="1568839"/>
                </a:cubicBezTo>
                <a:lnTo>
                  <a:pt x="8456861" y="1566972"/>
                </a:lnTo>
                <a:cubicBezTo>
                  <a:pt x="8355907" y="1574502"/>
                  <a:pt x="8292865" y="1594374"/>
                  <a:pt x="8189198" y="1584307"/>
                </a:cubicBezTo>
                <a:cubicBezTo>
                  <a:pt x="8087659" y="1583101"/>
                  <a:pt x="8036427" y="1565402"/>
                  <a:pt x="7898401" y="1565768"/>
                </a:cubicBezTo>
                <a:cubicBezTo>
                  <a:pt x="7801198" y="1563426"/>
                  <a:pt x="7662139" y="1549692"/>
                  <a:pt x="7563813" y="1558454"/>
                </a:cubicBezTo>
                <a:cubicBezTo>
                  <a:pt x="7446107" y="1537502"/>
                  <a:pt x="7475233" y="1563414"/>
                  <a:pt x="7349063" y="1551966"/>
                </a:cubicBezTo>
                <a:cubicBezTo>
                  <a:pt x="7293901" y="1597253"/>
                  <a:pt x="7197687" y="1574689"/>
                  <a:pt x="7131024" y="1585911"/>
                </a:cubicBezTo>
                <a:cubicBezTo>
                  <a:pt x="7054397" y="1595738"/>
                  <a:pt x="6966306" y="1606385"/>
                  <a:pt x="6889291" y="1610925"/>
                </a:cubicBezTo>
                <a:cubicBezTo>
                  <a:pt x="6828293" y="1590519"/>
                  <a:pt x="6744624" y="1640610"/>
                  <a:pt x="6668938" y="1613148"/>
                </a:cubicBezTo>
                <a:cubicBezTo>
                  <a:pt x="6641091" y="1606533"/>
                  <a:pt x="6554865" y="1607368"/>
                  <a:pt x="6538541" y="1620507"/>
                </a:cubicBezTo>
                <a:cubicBezTo>
                  <a:pt x="6520561" y="1623357"/>
                  <a:pt x="6499589" y="1618703"/>
                  <a:pt x="6491279" y="1632773"/>
                </a:cubicBezTo>
                <a:cubicBezTo>
                  <a:pt x="6477549" y="1649705"/>
                  <a:pt x="6414822" y="1623561"/>
                  <a:pt x="6423751" y="1643536"/>
                </a:cubicBezTo>
                <a:cubicBezTo>
                  <a:pt x="6379212" y="1625620"/>
                  <a:pt x="6343784" y="1661091"/>
                  <a:pt x="6306336" y="1669857"/>
                </a:cubicBezTo>
                <a:cubicBezTo>
                  <a:pt x="6271255" y="1652084"/>
                  <a:pt x="6237427" y="1675939"/>
                  <a:pt x="6155679" y="1680409"/>
                </a:cubicBezTo>
                <a:cubicBezTo>
                  <a:pt x="6117102" y="1659854"/>
                  <a:pt x="6090477" y="1695769"/>
                  <a:pt x="6018716" y="1668513"/>
                </a:cubicBezTo>
                <a:cubicBezTo>
                  <a:pt x="5980616" y="1668349"/>
                  <a:pt x="5992558" y="1668233"/>
                  <a:pt x="5927081" y="1663779"/>
                </a:cubicBezTo>
                <a:cubicBezTo>
                  <a:pt x="5827173" y="1658997"/>
                  <a:pt x="5796898" y="1666984"/>
                  <a:pt x="5704857" y="1661355"/>
                </a:cubicBezTo>
                <a:cubicBezTo>
                  <a:pt x="5601589" y="1659346"/>
                  <a:pt x="5599375" y="1682928"/>
                  <a:pt x="5464353" y="1649361"/>
                </a:cubicBezTo>
                <a:cubicBezTo>
                  <a:pt x="5453726" y="1665362"/>
                  <a:pt x="5437668" y="1666580"/>
                  <a:pt x="5408840" y="1659913"/>
                </a:cubicBezTo>
                <a:cubicBezTo>
                  <a:pt x="5358895" y="1660103"/>
                  <a:pt x="5370707" y="1699223"/>
                  <a:pt x="5315720" y="1677105"/>
                </a:cubicBezTo>
                <a:cubicBezTo>
                  <a:pt x="5329008" y="1697915"/>
                  <a:pt x="5223140" y="1688103"/>
                  <a:pt x="5250566" y="1709327"/>
                </a:cubicBezTo>
                <a:cubicBezTo>
                  <a:pt x="5222116" y="1729504"/>
                  <a:pt x="5199669" y="1698367"/>
                  <a:pt x="5170942" y="1716026"/>
                </a:cubicBezTo>
                <a:cubicBezTo>
                  <a:pt x="5139745" y="1715775"/>
                  <a:pt x="5102270" y="1704865"/>
                  <a:pt x="5063388" y="1707824"/>
                </a:cubicBezTo>
                <a:cubicBezTo>
                  <a:pt x="5010058" y="1697604"/>
                  <a:pt x="5004778" y="1720109"/>
                  <a:pt x="4937644" y="1733778"/>
                </a:cubicBezTo>
                <a:cubicBezTo>
                  <a:pt x="4905985" y="1722536"/>
                  <a:pt x="4883924" y="1729474"/>
                  <a:pt x="4863636" y="1742276"/>
                </a:cubicBezTo>
                <a:cubicBezTo>
                  <a:pt x="4795354" y="1741736"/>
                  <a:pt x="4737536" y="1762242"/>
                  <a:pt x="4663097" y="1772517"/>
                </a:cubicBezTo>
                <a:cubicBezTo>
                  <a:pt x="4581331" y="1791410"/>
                  <a:pt x="4626382" y="1787132"/>
                  <a:pt x="4576142" y="1801338"/>
                </a:cubicBezTo>
                <a:lnTo>
                  <a:pt x="4432728" y="1821550"/>
                </a:lnTo>
                <a:lnTo>
                  <a:pt x="4330325" y="1832397"/>
                </a:lnTo>
                <a:lnTo>
                  <a:pt x="4301301" y="1853709"/>
                </a:lnTo>
                <a:lnTo>
                  <a:pt x="4300886" y="1854105"/>
                </a:lnTo>
                <a:lnTo>
                  <a:pt x="4238651" y="1857049"/>
                </a:lnTo>
                <a:cubicBezTo>
                  <a:pt x="4205553" y="1861397"/>
                  <a:pt x="4139860" y="1874675"/>
                  <a:pt x="4102292" y="1880193"/>
                </a:cubicBezTo>
                <a:cubicBezTo>
                  <a:pt x="4068199" y="1876181"/>
                  <a:pt x="4047224" y="1858325"/>
                  <a:pt x="4059333" y="1886249"/>
                </a:cubicBezTo>
                <a:cubicBezTo>
                  <a:pt x="4048134" y="1885724"/>
                  <a:pt x="4041292" y="1887993"/>
                  <a:pt x="4036441" y="1891626"/>
                </a:cubicBezTo>
                <a:lnTo>
                  <a:pt x="4002125" y="1877697"/>
                </a:lnTo>
                <a:lnTo>
                  <a:pt x="3959209" y="1883738"/>
                </a:lnTo>
                <a:lnTo>
                  <a:pt x="3949215" y="1885692"/>
                </a:lnTo>
                <a:lnTo>
                  <a:pt x="3874146" y="1872130"/>
                </a:lnTo>
                <a:lnTo>
                  <a:pt x="3866827" y="1866688"/>
                </a:lnTo>
                <a:cubicBezTo>
                  <a:pt x="3858976" y="1863338"/>
                  <a:pt x="3847802" y="1861787"/>
                  <a:pt x="3829184" y="1864322"/>
                </a:cubicBezTo>
                <a:lnTo>
                  <a:pt x="3824903" y="1865766"/>
                </a:lnTo>
                <a:lnTo>
                  <a:pt x="3793706" y="1857436"/>
                </a:lnTo>
                <a:cubicBezTo>
                  <a:pt x="3783639" y="1853644"/>
                  <a:pt x="3675915" y="1848872"/>
                  <a:pt x="3668616" y="1842745"/>
                </a:cubicBezTo>
                <a:cubicBezTo>
                  <a:pt x="3550655" y="1857913"/>
                  <a:pt x="3542534" y="1830996"/>
                  <a:pt x="3428086" y="1835034"/>
                </a:cubicBezTo>
                <a:cubicBezTo>
                  <a:pt x="3328965" y="1794018"/>
                  <a:pt x="3266446" y="1819001"/>
                  <a:pt x="3177594" y="1813026"/>
                </a:cubicBezTo>
                <a:cubicBezTo>
                  <a:pt x="3092965" y="1808822"/>
                  <a:pt x="3053780" y="1822095"/>
                  <a:pt x="2940077" y="1821546"/>
                </a:cubicBezTo>
                <a:cubicBezTo>
                  <a:pt x="2819604" y="1812601"/>
                  <a:pt x="2644050" y="1817354"/>
                  <a:pt x="2508536" y="1797990"/>
                </a:cubicBezTo>
                <a:cubicBezTo>
                  <a:pt x="2402062" y="1791757"/>
                  <a:pt x="2401694" y="1796365"/>
                  <a:pt x="2360486" y="1795882"/>
                </a:cubicBezTo>
                <a:cubicBezTo>
                  <a:pt x="2346784" y="1798538"/>
                  <a:pt x="2274412" y="1790769"/>
                  <a:pt x="2261294" y="1795084"/>
                </a:cubicBezTo>
                <a:lnTo>
                  <a:pt x="2254419" y="1797320"/>
                </a:lnTo>
                <a:lnTo>
                  <a:pt x="2226713" y="1798641"/>
                </a:lnTo>
                <a:lnTo>
                  <a:pt x="2219128" y="1808552"/>
                </a:lnTo>
                <a:lnTo>
                  <a:pt x="2126538" y="1817143"/>
                </a:lnTo>
                <a:cubicBezTo>
                  <a:pt x="2064983" y="1793016"/>
                  <a:pt x="2012426" y="1821800"/>
                  <a:pt x="1903694" y="1821035"/>
                </a:cubicBezTo>
                <a:cubicBezTo>
                  <a:pt x="1874879" y="1812700"/>
                  <a:pt x="1760206" y="1792415"/>
                  <a:pt x="1738778" y="1804426"/>
                </a:cubicBezTo>
                <a:cubicBezTo>
                  <a:pt x="1718271" y="1806115"/>
                  <a:pt x="1696479" y="1800166"/>
                  <a:pt x="1683603" y="1813609"/>
                </a:cubicBezTo>
                <a:cubicBezTo>
                  <a:pt x="1668912" y="1825566"/>
                  <a:pt x="1630407" y="1811717"/>
                  <a:pt x="1613964" y="1812650"/>
                </a:cubicBezTo>
                <a:lnTo>
                  <a:pt x="1613403" y="1813209"/>
                </a:lnTo>
                <a:lnTo>
                  <a:pt x="1602061" y="1811331"/>
                </a:lnTo>
                <a:cubicBezTo>
                  <a:pt x="1503765" y="1799996"/>
                  <a:pt x="1468364" y="1809467"/>
                  <a:pt x="1395632" y="1797257"/>
                </a:cubicBezTo>
                <a:cubicBezTo>
                  <a:pt x="1319449" y="1782888"/>
                  <a:pt x="1262534" y="1801782"/>
                  <a:pt x="1181443" y="1751614"/>
                </a:cubicBezTo>
                <a:cubicBezTo>
                  <a:pt x="1081982" y="1744765"/>
                  <a:pt x="1078010" y="1717244"/>
                  <a:pt x="974248" y="1721123"/>
                </a:cubicBezTo>
                <a:cubicBezTo>
                  <a:pt x="968629" y="1714342"/>
                  <a:pt x="875985" y="1699376"/>
                  <a:pt x="867706" y="1694653"/>
                </a:cubicBezTo>
                <a:lnTo>
                  <a:pt x="841666" y="1683413"/>
                </a:lnTo>
                <a:lnTo>
                  <a:pt x="837797" y="1684443"/>
                </a:lnTo>
                <a:cubicBezTo>
                  <a:pt x="821405" y="1685195"/>
                  <a:pt x="811914" y="1682594"/>
                  <a:pt x="805502" y="1678518"/>
                </a:cubicBezTo>
                <a:lnTo>
                  <a:pt x="799788" y="1672416"/>
                </a:lnTo>
                <a:lnTo>
                  <a:pt x="736389" y="1651814"/>
                </a:lnTo>
                <a:lnTo>
                  <a:pt x="727522" y="1652807"/>
                </a:lnTo>
                <a:lnTo>
                  <a:pt x="689713" y="1654738"/>
                </a:lnTo>
                <a:lnTo>
                  <a:pt x="661608" y="1637638"/>
                </a:lnTo>
                <a:cubicBezTo>
                  <a:pt x="657000" y="1640788"/>
                  <a:pt x="650823" y="1642394"/>
                  <a:pt x="641195" y="1640809"/>
                </a:cubicBezTo>
                <a:cubicBezTo>
                  <a:pt x="648504" y="1669709"/>
                  <a:pt x="632384" y="1649973"/>
                  <a:pt x="603348" y="1642751"/>
                </a:cubicBezTo>
                <a:cubicBezTo>
                  <a:pt x="570224" y="1644670"/>
                  <a:pt x="511891" y="1651631"/>
                  <a:pt x="482767" y="1652811"/>
                </a:cubicBezTo>
                <a:lnTo>
                  <a:pt x="428597" y="1649830"/>
                </a:lnTo>
                <a:lnTo>
                  <a:pt x="428193" y="1650184"/>
                </a:lnTo>
                <a:lnTo>
                  <a:pt x="400669" y="1668609"/>
                </a:lnTo>
                <a:lnTo>
                  <a:pt x="310856" y="1669671"/>
                </a:lnTo>
                <a:lnTo>
                  <a:pt x="184505" y="1676148"/>
                </a:lnTo>
                <a:cubicBezTo>
                  <a:pt x="139434" y="1685497"/>
                  <a:pt x="178890" y="1685521"/>
                  <a:pt x="106017" y="1696538"/>
                </a:cubicBezTo>
                <a:cubicBezTo>
                  <a:pt x="73238" y="1698110"/>
                  <a:pt x="43763" y="1702620"/>
                  <a:pt x="15107" y="1705860"/>
                </a:cubicBezTo>
                <a:lnTo>
                  <a:pt x="0" y="1707056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88576" y="975815"/>
            <a:ext cx="9614848" cy="11267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Ćwiczenia - rozwiązania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9A36BEEB-EAB3-44BC-BC82-10039F230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419766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ymbol zastępczy tekstu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59310" y="2758794"/>
                <a:ext cx="8273380" cy="3490588"/>
              </a:xfrm>
            </p:spPr>
            <p:txBody>
              <a:bodyPr vert="horz" lIns="91440" tIns="45720" rIns="91440" bIns="45720" numCol="1" rtlCol="0" anchor="ctr">
                <a:normAutofit/>
              </a:bodyPr>
              <a:lstStyle/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−1 = </m:t>
                    </m:r>
                    <m:sSub>
                      <m:sSubPr>
                        <m:ctrlPr>
                          <a:rPr lang="pl-PL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11111111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l-PL" sz="2000" i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−126 = </m:t>
                    </m:r>
                    <m:sSub>
                      <m:sSubPr>
                        <m:ctrlPr>
                          <a:rPr lang="pl-PL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1</m:t>
                        </m:r>
                        <m:r>
                          <a:rPr lang="pl-PL" sz="2000" i="1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00000</m:t>
                        </m:r>
                        <m:r>
                          <a:rPr lang="pl-PL" sz="2000" i="1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1</m:t>
                        </m:r>
                        <m:r>
                          <a:rPr lang="pl-PL" sz="2000" i="1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0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l-PL" sz="2000" i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−12 = </m:t>
                    </m:r>
                    <m:sSub>
                      <m:sSubPr>
                        <m:ctrlPr>
                          <a:rPr lang="pl-PL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1</m:t>
                        </m:r>
                        <m:r>
                          <a:rPr lang="pl-PL" sz="2000" i="1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1110100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l-PL" sz="2000" i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−101 = </m:t>
                    </m:r>
                    <m:sSub>
                      <m:sSubPr>
                        <m:ctrlPr>
                          <a:rPr lang="pl-PL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10011011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l-PL" sz="2000" i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−56 = </m:t>
                    </m:r>
                    <m:sSub>
                      <m:sSubPr>
                        <m:ctrlPr>
                          <a:rPr lang="pl-PL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l-PL" sz="2000" i="1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1001000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l-PL" sz="2000" i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−92 = </m:t>
                    </m:r>
                    <m:sSub>
                      <m:sSubPr>
                        <m:ctrlPr>
                          <a:rPr lang="pl-PL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100100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l-PL" sz="2000" i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>
          <p:sp>
            <p:nvSpPr>
              <p:cNvPr id="3" name="Symbol zastępczy tekst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59310" y="2758794"/>
                <a:ext cx="8273380" cy="3490588"/>
              </a:xfrm>
              <a:blipFill>
                <a:blip r:embed="rId2"/>
                <a:stretch>
                  <a:fillRect l="-22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980124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7" name="Picture 166" descr="Obraz zawierający rozmycie&#10;&#10;Opis wygenerowany automatycznie">
            <a:extLst>
              <a:ext uri="{FF2B5EF4-FFF2-40B4-BE49-F238E27FC236}">
                <a16:creationId xmlns:a16="http://schemas.microsoft.com/office/drawing/2014/main" id="{65F139D8-BB80-4D14-A6C0-DAB442529F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3278" b="1245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Konwersja z U2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8" name="Shape 164">
            <a:extLst>
              <a:ext uri="{FF2B5EF4-FFF2-40B4-BE49-F238E27FC236}">
                <a16:creationId xmlns:a16="http://schemas.microsoft.com/office/drawing/2014/main" id="{38145181-8BEC-46D2-98A7-9B03AACBE4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0974064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82963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4" name="Picture 133" descr="Żółty parasol w morzu czarnych parasoli">
            <a:extLst>
              <a:ext uri="{FF2B5EF4-FFF2-40B4-BE49-F238E27FC236}">
                <a16:creationId xmlns:a16="http://schemas.microsoft.com/office/drawing/2014/main" id="{F495347D-5447-4225-911D-BC4AAD31D5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024" b="422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 err="1">
                <a:solidFill>
                  <a:srgbClr val="FFFFFF"/>
                </a:solidFill>
              </a:rPr>
              <a:t>Popularne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systemy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liczbowe</a:t>
            </a: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Shape 13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155379" y="1065862"/>
                <a:ext cx="5744685" cy="472627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L="0" indent="0">
                  <a:lnSpc>
                    <a:spcPct val="160000"/>
                  </a:lnSpc>
                  <a:buNone/>
                </a:pPr>
                <a:r>
                  <a:rPr lang="en-US" sz="2000" dirty="0" err="1">
                    <a:solidFill>
                      <a:srgbClr val="FFFFFF"/>
                    </a:solidFill>
                  </a:rPr>
                  <a:t>Dziesiętny</a:t>
                </a:r>
                <a:r>
                  <a:rPr lang="en-US" sz="2000" dirty="0">
                    <a:solidFill>
                      <a:srgbClr val="FFFFFF"/>
                    </a:solidFill>
                  </a:rPr>
                  <a:t>: </a:t>
                </a:r>
                <a:endParaRPr lang="pl-PL" sz="2000" dirty="0">
                  <a:solidFill>
                    <a:srgbClr val="FFFFFF"/>
                  </a:solidFill>
                </a:endParaRPr>
              </a:p>
              <a:p>
                <a:pPr marL="0" indent="0" algn="ctr">
                  <a:lnSpc>
                    <a:spcPct val="16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0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0, 1, 2, 3, 4, 5, 6, 7, 8, 9</m:t>
                      </m:r>
                      <m:r>
                        <a:rPr lang="en-US" sz="20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>
                  <a:solidFill>
                    <a:srgbClr val="FFFFFF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000" dirty="0" err="1">
                    <a:solidFill>
                      <a:srgbClr val="FFFFFF"/>
                    </a:solidFill>
                  </a:rPr>
                  <a:t>Binarny</a:t>
                </a:r>
                <a:r>
                  <a:rPr lang="en-US" sz="2000" dirty="0">
                    <a:solidFill>
                      <a:srgbClr val="FFFFFF"/>
                    </a:solidFill>
                  </a:rPr>
                  <a:t>: </a:t>
                </a:r>
                <a:endParaRPr lang="pl-PL" sz="2000" dirty="0">
                  <a:solidFill>
                    <a:srgbClr val="FFFFFF"/>
                  </a:solidFill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0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0, 1</m:t>
                      </m:r>
                      <m:r>
                        <a:rPr lang="en-US" sz="20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>
                  <a:solidFill>
                    <a:srgbClr val="FFFFFF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000" dirty="0" err="1">
                    <a:solidFill>
                      <a:srgbClr val="FFFFFF"/>
                    </a:solidFill>
                  </a:rPr>
                  <a:t>Ósemkowy</a:t>
                </a:r>
                <a:r>
                  <a:rPr lang="en-US" sz="2000" dirty="0">
                    <a:solidFill>
                      <a:srgbClr val="FFFFFF"/>
                    </a:solidFill>
                  </a:rPr>
                  <a:t>: </a:t>
                </a:r>
                <a:endParaRPr lang="pl-PL" sz="2000" dirty="0">
                  <a:solidFill>
                    <a:srgbClr val="FFFFFF"/>
                  </a:solidFill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0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0, 1, 2, 3, 4, 5, 6, 7</m:t>
                      </m:r>
                      <m:r>
                        <a:rPr lang="en-US" sz="20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>
                  <a:solidFill>
                    <a:srgbClr val="FFFFFF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000" dirty="0" err="1">
                    <a:solidFill>
                      <a:srgbClr val="FFFFFF"/>
                    </a:solidFill>
                  </a:rPr>
                  <a:t>Szesnastkowy</a:t>
                </a:r>
                <a:r>
                  <a:rPr lang="en-US" sz="2000" dirty="0">
                    <a:solidFill>
                      <a:srgbClr val="FFFFFF"/>
                    </a:solidFill>
                  </a:rPr>
                  <a:t>: </a:t>
                </a:r>
                <a:endParaRPr lang="pl-PL" sz="2000" dirty="0">
                  <a:solidFill>
                    <a:srgbClr val="FFFFFF"/>
                  </a:solidFill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0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0, 1, 2, 3, 4, 5, 6, 7, 8, 9, </m:t>
                      </m:r>
                      <m:r>
                        <a:rPr lang="en-US" sz="20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0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132" name="Shape 13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155379" y="1065862"/>
                <a:ext cx="5744685" cy="4726276"/>
              </a:xfrm>
              <a:prstGeom prst="rect">
                <a:avLst/>
              </a:prstGeom>
              <a:blipFill>
                <a:blip r:embed="rId3"/>
                <a:stretch>
                  <a:fillRect l="-116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7404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F4B303B-D143-4CB6-BC09-CF2797EF4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pl-PL" sz="6600"/>
              <a:t>Przykład</a:t>
            </a:r>
            <a:endParaRPr lang="en-US" sz="66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E931D3F1-0A39-422A-BE81-E4DADFEFEC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05775" y="1648870"/>
                <a:ext cx="6768725" cy="3560260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10011001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l-PL" sz="2400" b="0" i="0"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l-PL" sz="2400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  <m:sup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pl-PL" sz="2400" i="1"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pl-PL" sz="2400" b="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l-PL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pl-PL" sz="2400" b="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l-PL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pl-PL" sz="2400" b="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l-PL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pl-PL" sz="2400" b="0" i="1">
                          <a:latin typeface="Cambria Math" panose="02040503050406030204" pitchFamily="18" charset="0"/>
                        </a:rPr>
                        <m:t>=−103</m:t>
                      </m:r>
                      <m:r>
                        <a:rPr lang="pl-PL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l-PL" sz="2400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pl-PL" sz="2400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0011001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l-PL" sz="2400" b="0" i="0"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l-PL" sz="2400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pl-PL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pl-PL" sz="2400" b="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l-PL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pl-PL" sz="2400" b="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l-PL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pl-PL" sz="2400" b="0" i="1"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sz="2400" dirty="0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E931D3F1-0A39-422A-BE81-E4DADFEFEC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05775" y="1648870"/>
                <a:ext cx="6768725" cy="356026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3270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29751" y="934327"/>
            <a:ext cx="8924392" cy="10582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Ćwiczenia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295B176-FA0E-4B6A-A190-5E2E82BEA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3813" y="2337807"/>
            <a:ext cx="9604374" cy="3585866"/>
          </a:xfrm>
          <a:custGeom>
            <a:avLst/>
            <a:gdLst>
              <a:gd name="connsiteX0" fmla="*/ 0 w 9604374"/>
              <a:gd name="connsiteY0" fmla="*/ 0 h 3585866"/>
              <a:gd name="connsiteX1" fmla="*/ 9604374 w 9604374"/>
              <a:gd name="connsiteY1" fmla="*/ 0 h 3585866"/>
              <a:gd name="connsiteX2" fmla="*/ 9604374 w 9604374"/>
              <a:gd name="connsiteY2" fmla="*/ 3095088 h 3585866"/>
              <a:gd name="connsiteX3" fmla="*/ 9591455 w 9604374"/>
              <a:gd name="connsiteY3" fmla="*/ 3097044 h 3585866"/>
              <a:gd name="connsiteX4" fmla="*/ 9285147 w 9604374"/>
              <a:gd name="connsiteY4" fmla="*/ 3164182 h 3585866"/>
              <a:gd name="connsiteX5" fmla="*/ 9114078 w 9604374"/>
              <a:gd name="connsiteY5" fmla="*/ 3164299 h 3585866"/>
              <a:gd name="connsiteX6" fmla="*/ 8999665 w 9604374"/>
              <a:gd name="connsiteY6" fmla="*/ 3157864 h 3585866"/>
              <a:gd name="connsiteX7" fmla="*/ 8925240 w 9604374"/>
              <a:gd name="connsiteY7" fmla="*/ 3152135 h 3585866"/>
              <a:gd name="connsiteX8" fmla="*/ 8868257 w 9604374"/>
              <a:gd name="connsiteY8" fmla="*/ 3146819 h 3585866"/>
              <a:gd name="connsiteX9" fmla="*/ 8792363 w 9604374"/>
              <a:gd name="connsiteY9" fmla="*/ 3146856 h 3585866"/>
              <a:gd name="connsiteX10" fmla="*/ 8668399 w 9604374"/>
              <a:gd name="connsiteY10" fmla="*/ 3196893 h 3585866"/>
              <a:gd name="connsiteX11" fmla="*/ 8474043 w 9604374"/>
              <a:gd name="connsiteY11" fmla="*/ 3240734 h 3585866"/>
              <a:gd name="connsiteX12" fmla="*/ 8317555 w 9604374"/>
              <a:gd name="connsiteY12" fmla="*/ 3247156 h 3585866"/>
              <a:gd name="connsiteX13" fmla="*/ 8280111 w 9604374"/>
              <a:gd name="connsiteY13" fmla="*/ 3255812 h 3585866"/>
              <a:gd name="connsiteX14" fmla="*/ 8096088 w 9604374"/>
              <a:gd name="connsiteY14" fmla="*/ 3253903 h 3585866"/>
              <a:gd name="connsiteX15" fmla="*/ 7825642 w 9604374"/>
              <a:gd name="connsiteY15" fmla="*/ 3271628 h 3585866"/>
              <a:gd name="connsiteX16" fmla="*/ 7531820 w 9604374"/>
              <a:gd name="connsiteY16" fmla="*/ 3252671 h 3585866"/>
              <a:gd name="connsiteX17" fmla="*/ 7193751 w 9604374"/>
              <a:gd name="connsiteY17" fmla="*/ 3245192 h 3585866"/>
              <a:gd name="connsiteX18" fmla="*/ 6976768 w 9604374"/>
              <a:gd name="connsiteY18" fmla="*/ 3238559 h 3585866"/>
              <a:gd name="connsiteX19" fmla="*/ 6756462 w 9604374"/>
              <a:gd name="connsiteY19" fmla="*/ 3273268 h 3585866"/>
              <a:gd name="connsiteX20" fmla="*/ 6512214 w 9604374"/>
              <a:gd name="connsiteY20" fmla="*/ 3298845 h 3585866"/>
              <a:gd name="connsiteX21" fmla="*/ 6289569 w 9604374"/>
              <a:gd name="connsiteY21" fmla="*/ 3301118 h 3585866"/>
              <a:gd name="connsiteX22" fmla="*/ 6157816 w 9604374"/>
              <a:gd name="connsiteY22" fmla="*/ 3308643 h 3585866"/>
              <a:gd name="connsiteX23" fmla="*/ 6110062 w 9604374"/>
              <a:gd name="connsiteY23" fmla="*/ 3321185 h 3585866"/>
              <a:gd name="connsiteX24" fmla="*/ 6041832 w 9604374"/>
              <a:gd name="connsiteY24" fmla="*/ 3332190 h 3585866"/>
              <a:gd name="connsiteX25" fmla="*/ 5923195 w 9604374"/>
              <a:gd name="connsiteY25" fmla="*/ 3359104 h 3585866"/>
              <a:gd name="connsiteX26" fmla="*/ 5770972 w 9604374"/>
              <a:gd name="connsiteY26" fmla="*/ 3369893 h 3585866"/>
              <a:gd name="connsiteX27" fmla="*/ 5632583 w 9604374"/>
              <a:gd name="connsiteY27" fmla="*/ 3357730 h 3585866"/>
              <a:gd name="connsiteX28" fmla="*/ 5539996 w 9604374"/>
              <a:gd name="connsiteY28" fmla="*/ 3352890 h 3585866"/>
              <a:gd name="connsiteX29" fmla="*/ 5315460 w 9604374"/>
              <a:gd name="connsiteY29" fmla="*/ 3350411 h 3585866"/>
              <a:gd name="connsiteX30" fmla="*/ 5072455 w 9604374"/>
              <a:gd name="connsiteY30" fmla="*/ 3338147 h 3585866"/>
              <a:gd name="connsiteX31" fmla="*/ 5016364 w 9604374"/>
              <a:gd name="connsiteY31" fmla="*/ 3348937 h 3585866"/>
              <a:gd name="connsiteX32" fmla="*/ 4922276 w 9604374"/>
              <a:gd name="connsiteY32" fmla="*/ 3366515 h 3585866"/>
              <a:gd name="connsiteX33" fmla="*/ 4856444 w 9604374"/>
              <a:gd name="connsiteY33" fmla="*/ 3399463 h 3585866"/>
              <a:gd name="connsiteX34" fmla="*/ 4775993 w 9604374"/>
              <a:gd name="connsiteY34" fmla="*/ 3406312 h 3585866"/>
              <a:gd name="connsiteX35" fmla="*/ 4667320 w 9604374"/>
              <a:gd name="connsiteY35" fmla="*/ 3397926 h 3585866"/>
              <a:gd name="connsiteX36" fmla="*/ 4540268 w 9604374"/>
              <a:gd name="connsiteY36" fmla="*/ 3424464 h 3585866"/>
              <a:gd name="connsiteX37" fmla="*/ 4465491 w 9604374"/>
              <a:gd name="connsiteY37" fmla="*/ 3433154 h 3585866"/>
              <a:gd name="connsiteX38" fmla="*/ 4262864 w 9604374"/>
              <a:gd name="connsiteY38" fmla="*/ 3464075 h 3585866"/>
              <a:gd name="connsiteX39" fmla="*/ 4175005 w 9604374"/>
              <a:gd name="connsiteY39" fmla="*/ 3493545 h 3585866"/>
              <a:gd name="connsiteX40" fmla="*/ 4030100 w 9604374"/>
              <a:gd name="connsiteY40" fmla="*/ 3514212 h 3585866"/>
              <a:gd name="connsiteX41" fmla="*/ 3926631 w 9604374"/>
              <a:gd name="connsiteY41" fmla="*/ 3525304 h 3585866"/>
              <a:gd name="connsiteX42" fmla="*/ 3897306 w 9604374"/>
              <a:gd name="connsiteY42" fmla="*/ 3547095 h 3585866"/>
              <a:gd name="connsiteX43" fmla="*/ 3896886 w 9604374"/>
              <a:gd name="connsiteY43" fmla="*/ 3547500 h 3585866"/>
              <a:gd name="connsiteX44" fmla="*/ 3834004 w 9604374"/>
              <a:gd name="connsiteY44" fmla="*/ 3550510 h 3585866"/>
              <a:gd name="connsiteX45" fmla="*/ 3696227 w 9604374"/>
              <a:gd name="connsiteY45" fmla="*/ 3574175 h 3585866"/>
              <a:gd name="connsiteX46" fmla="*/ 3652821 w 9604374"/>
              <a:gd name="connsiteY46" fmla="*/ 3580368 h 3585866"/>
              <a:gd name="connsiteX47" fmla="*/ 3629691 w 9604374"/>
              <a:gd name="connsiteY47" fmla="*/ 3585866 h 3585866"/>
              <a:gd name="connsiteX48" fmla="*/ 3595018 w 9604374"/>
              <a:gd name="connsiteY48" fmla="*/ 3571623 h 3585866"/>
              <a:gd name="connsiteX49" fmla="*/ 3551656 w 9604374"/>
              <a:gd name="connsiteY49" fmla="*/ 3577800 h 3585866"/>
              <a:gd name="connsiteX50" fmla="*/ 3541558 w 9604374"/>
              <a:gd name="connsiteY50" fmla="*/ 3579797 h 3585866"/>
              <a:gd name="connsiteX51" fmla="*/ 3465708 w 9604374"/>
              <a:gd name="connsiteY51" fmla="*/ 3565931 h 3585866"/>
              <a:gd name="connsiteX52" fmla="*/ 3458313 w 9604374"/>
              <a:gd name="connsiteY52" fmla="*/ 3560366 h 3585866"/>
              <a:gd name="connsiteX53" fmla="*/ 3420278 w 9604374"/>
              <a:gd name="connsiteY53" fmla="*/ 3557947 h 3585866"/>
              <a:gd name="connsiteX54" fmla="*/ 3415952 w 9604374"/>
              <a:gd name="connsiteY54" fmla="*/ 3559424 h 3585866"/>
              <a:gd name="connsiteX55" fmla="*/ 3384432 w 9604374"/>
              <a:gd name="connsiteY55" fmla="*/ 3550905 h 3585866"/>
              <a:gd name="connsiteX56" fmla="*/ 3258039 w 9604374"/>
              <a:gd name="connsiteY56" fmla="*/ 3535884 h 3585866"/>
              <a:gd name="connsiteX57" fmla="*/ 3015008 w 9604374"/>
              <a:gd name="connsiteY57" fmla="*/ 3528000 h 3585866"/>
              <a:gd name="connsiteX58" fmla="*/ 2761910 w 9604374"/>
              <a:gd name="connsiteY58" fmla="*/ 3505496 h 3585866"/>
              <a:gd name="connsiteX59" fmla="*/ 2521923 w 9604374"/>
              <a:gd name="connsiteY59" fmla="*/ 3514208 h 3585866"/>
              <a:gd name="connsiteX60" fmla="*/ 2085894 w 9604374"/>
              <a:gd name="connsiteY60" fmla="*/ 3490122 h 3585866"/>
              <a:gd name="connsiteX61" fmla="*/ 1936305 w 9604374"/>
              <a:gd name="connsiteY61" fmla="*/ 3487966 h 3585866"/>
              <a:gd name="connsiteX62" fmla="*/ 1836080 w 9604374"/>
              <a:gd name="connsiteY62" fmla="*/ 3487150 h 3585866"/>
              <a:gd name="connsiteX63" fmla="*/ 1829133 w 9604374"/>
              <a:gd name="connsiteY63" fmla="*/ 3489437 h 3585866"/>
              <a:gd name="connsiteX64" fmla="*/ 1801140 w 9604374"/>
              <a:gd name="connsiteY64" fmla="*/ 3490787 h 3585866"/>
              <a:gd name="connsiteX65" fmla="*/ 1793476 w 9604374"/>
              <a:gd name="connsiteY65" fmla="*/ 3500921 h 3585866"/>
              <a:gd name="connsiteX66" fmla="*/ 1699923 w 9604374"/>
              <a:gd name="connsiteY66" fmla="*/ 3509706 h 3585866"/>
              <a:gd name="connsiteX67" fmla="*/ 1474760 w 9604374"/>
              <a:gd name="connsiteY67" fmla="*/ 3513685 h 3585866"/>
              <a:gd name="connsiteX68" fmla="*/ 1308130 w 9604374"/>
              <a:gd name="connsiteY68" fmla="*/ 3496703 h 3585866"/>
              <a:gd name="connsiteX69" fmla="*/ 1252381 w 9604374"/>
              <a:gd name="connsiteY69" fmla="*/ 3506093 h 3585866"/>
              <a:gd name="connsiteX70" fmla="*/ 1174550 w 9604374"/>
              <a:gd name="connsiteY70" fmla="*/ 3512642 h 3585866"/>
              <a:gd name="connsiteX71" fmla="*/ 924455 w 9604374"/>
              <a:gd name="connsiteY71" fmla="*/ 3507283 h 3585866"/>
              <a:gd name="connsiteX72" fmla="*/ 718373 w 9604374"/>
              <a:gd name="connsiteY72" fmla="*/ 3511753 h 3585866"/>
              <a:gd name="connsiteX73" fmla="*/ 600444 w 9604374"/>
              <a:gd name="connsiteY73" fmla="*/ 3520899 h 3585866"/>
              <a:gd name="connsiteX74" fmla="*/ 351173 w 9604374"/>
              <a:gd name="connsiteY74" fmla="*/ 3495843 h 3585866"/>
              <a:gd name="connsiteX75" fmla="*/ 108372 w 9604374"/>
              <a:gd name="connsiteY75" fmla="*/ 3484386 h 3585866"/>
              <a:gd name="connsiteX76" fmla="*/ 6467 w 9604374"/>
              <a:gd name="connsiteY76" fmla="*/ 3476532 h 3585866"/>
              <a:gd name="connsiteX77" fmla="*/ 0 w 9604374"/>
              <a:gd name="connsiteY77" fmla="*/ 3475412 h 358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9604374" h="3585866">
                <a:moveTo>
                  <a:pt x="0" y="0"/>
                </a:moveTo>
                <a:lnTo>
                  <a:pt x="9604374" y="0"/>
                </a:lnTo>
                <a:lnTo>
                  <a:pt x="9604374" y="3095088"/>
                </a:lnTo>
                <a:lnTo>
                  <a:pt x="9591455" y="3097044"/>
                </a:lnTo>
                <a:cubicBezTo>
                  <a:pt x="9496183" y="3133516"/>
                  <a:pt x="9411472" y="3121301"/>
                  <a:pt x="9285147" y="3164182"/>
                </a:cubicBezTo>
                <a:cubicBezTo>
                  <a:pt x="9222914" y="3162781"/>
                  <a:pt x="9174371" y="3173454"/>
                  <a:pt x="9114078" y="3164299"/>
                </a:cubicBezTo>
                <a:cubicBezTo>
                  <a:pt x="9087411" y="3155904"/>
                  <a:pt x="9030947" y="3180906"/>
                  <a:pt x="8999665" y="3157864"/>
                </a:cubicBezTo>
                <a:cubicBezTo>
                  <a:pt x="8997339" y="3174606"/>
                  <a:pt x="8938300" y="3159909"/>
                  <a:pt x="8925240" y="3152135"/>
                </a:cubicBezTo>
                <a:cubicBezTo>
                  <a:pt x="8910091" y="3159441"/>
                  <a:pt x="8884639" y="3146109"/>
                  <a:pt x="8868257" y="3146819"/>
                </a:cubicBezTo>
                <a:cubicBezTo>
                  <a:pt x="8835852" y="3110204"/>
                  <a:pt x="8832251" y="3167659"/>
                  <a:pt x="8792363" y="3146856"/>
                </a:cubicBezTo>
                <a:cubicBezTo>
                  <a:pt x="8774838" y="3159285"/>
                  <a:pt x="8715420" y="3185652"/>
                  <a:pt x="8668399" y="3196893"/>
                </a:cubicBezTo>
                <a:cubicBezTo>
                  <a:pt x="8575902" y="3221445"/>
                  <a:pt x="8569506" y="3250654"/>
                  <a:pt x="8474043" y="3240734"/>
                </a:cubicBezTo>
                <a:cubicBezTo>
                  <a:pt x="8460613" y="3264436"/>
                  <a:pt x="8297088" y="3204738"/>
                  <a:pt x="8317555" y="3247156"/>
                </a:cubicBezTo>
                <a:cubicBezTo>
                  <a:pt x="8285696" y="3245083"/>
                  <a:pt x="8262352" y="3228203"/>
                  <a:pt x="8280111" y="3255812"/>
                </a:cubicBezTo>
                <a:lnTo>
                  <a:pt x="8096088" y="3253903"/>
                </a:lnTo>
                <a:cubicBezTo>
                  <a:pt x="7994084" y="3261603"/>
                  <a:pt x="7930388" y="3281921"/>
                  <a:pt x="7825642" y="3271628"/>
                </a:cubicBezTo>
                <a:cubicBezTo>
                  <a:pt x="7723046" y="3270395"/>
                  <a:pt x="7671282" y="3252297"/>
                  <a:pt x="7531820" y="3252671"/>
                </a:cubicBezTo>
                <a:cubicBezTo>
                  <a:pt x="7433606" y="3250277"/>
                  <a:pt x="7293100" y="3236234"/>
                  <a:pt x="7193751" y="3245192"/>
                </a:cubicBezTo>
                <a:cubicBezTo>
                  <a:pt x="7074822" y="3223769"/>
                  <a:pt x="7104250" y="3250265"/>
                  <a:pt x="6976768" y="3238559"/>
                </a:cubicBezTo>
                <a:cubicBezTo>
                  <a:pt x="6921032" y="3284865"/>
                  <a:pt x="6823818" y="3261794"/>
                  <a:pt x="6756462" y="3273268"/>
                </a:cubicBezTo>
                <a:cubicBezTo>
                  <a:pt x="6679037" y="3283316"/>
                  <a:pt x="6590030" y="3294204"/>
                  <a:pt x="6512214" y="3298845"/>
                </a:cubicBezTo>
                <a:cubicBezTo>
                  <a:pt x="6450581" y="3277980"/>
                  <a:pt x="6366042" y="3329199"/>
                  <a:pt x="6289569" y="3301118"/>
                </a:cubicBezTo>
                <a:cubicBezTo>
                  <a:pt x="6261432" y="3294355"/>
                  <a:pt x="6174310" y="3295209"/>
                  <a:pt x="6157816" y="3308643"/>
                </a:cubicBezTo>
                <a:cubicBezTo>
                  <a:pt x="6139648" y="3311557"/>
                  <a:pt x="6118459" y="3306799"/>
                  <a:pt x="6110062" y="3321185"/>
                </a:cubicBezTo>
                <a:cubicBezTo>
                  <a:pt x="6096189" y="3338498"/>
                  <a:pt x="6032810" y="3311765"/>
                  <a:pt x="6041832" y="3332190"/>
                </a:cubicBezTo>
                <a:cubicBezTo>
                  <a:pt x="5996830" y="3313871"/>
                  <a:pt x="5961033" y="3350141"/>
                  <a:pt x="5923195" y="3359104"/>
                </a:cubicBezTo>
                <a:cubicBezTo>
                  <a:pt x="5887750" y="3340930"/>
                  <a:pt x="5853570" y="3365323"/>
                  <a:pt x="5770972" y="3369893"/>
                </a:cubicBezTo>
                <a:cubicBezTo>
                  <a:pt x="5731993" y="3348876"/>
                  <a:pt x="5705091" y="3385599"/>
                  <a:pt x="5632583" y="3357730"/>
                </a:cubicBezTo>
                <a:cubicBezTo>
                  <a:pt x="5594087" y="3357562"/>
                  <a:pt x="5606154" y="3357443"/>
                  <a:pt x="5539996" y="3352890"/>
                </a:cubicBezTo>
                <a:cubicBezTo>
                  <a:pt x="5439049" y="3348000"/>
                  <a:pt x="5408459" y="3356166"/>
                  <a:pt x="5315460" y="3350411"/>
                </a:cubicBezTo>
                <a:cubicBezTo>
                  <a:pt x="5211119" y="3348356"/>
                  <a:pt x="5208881" y="3372469"/>
                  <a:pt x="5072455" y="3338147"/>
                </a:cubicBezTo>
                <a:cubicBezTo>
                  <a:pt x="5061717" y="3354508"/>
                  <a:pt x="5045493" y="3355753"/>
                  <a:pt x="5016364" y="3348937"/>
                </a:cubicBezTo>
                <a:cubicBezTo>
                  <a:pt x="4965900" y="3349130"/>
                  <a:pt x="4977835" y="3389131"/>
                  <a:pt x="4922276" y="3366515"/>
                </a:cubicBezTo>
                <a:cubicBezTo>
                  <a:pt x="4935702" y="3387794"/>
                  <a:pt x="4828733" y="3377760"/>
                  <a:pt x="4856444" y="3399463"/>
                </a:cubicBezTo>
                <a:cubicBezTo>
                  <a:pt x="4827698" y="3420094"/>
                  <a:pt x="4805019" y="3388256"/>
                  <a:pt x="4775993" y="3406312"/>
                </a:cubicBezTo>
                <a:cubicBezTo>
                  <a:pt x="4744470" y="3406056"/>
                  <a:pt x="4706605" y="3394901"/>
                  <a:pt x="4667320" y="3397926"/>
                </a:cubicBezTo>
                <a:cubicBezTo>
                  <a:pt x="4613435" y="3387476"/>
                  <a:pt x="4608100" y="3410487"/>
                  <a:pt x="4540268" y="3424464"/>
                </a:cubicBezTo>
                <a:cubicBezTo>
                  <a:pt x="4508279" y="3412969"/>
                  <a:pt x="4485989" y="3420063"/>
                  <a:pt x="4465491" y="3433154"/>
                </a:cubicBezTo>
                <a:cubicBezTo>
                  <a:pt x="4396498" y="3432601"/>
                  <a:pt x="4338078" y="3453569"/>
                  <a:pt x="4262864" y="3464075"/>
                </a:cubicBezTo>
                <a:cubicBezTo>
                  <a:pt x="4180249" y="3483394"/>
                  <a:pt x="4225769" y="3479019"/>
                  <a:pt x="4175005" y="3493545"/>
                </a:cubicBezTo>
                <a:lnTo>
                  <a:pt x="4030100" y="3514212"/>
                </a:lnTo>
                <a:lnTo>
                  <a:pt x="3926631" y="3525304"/>
                </a:lnTo>
                <a:lnTo>
                  <a:pt x="3897306" y="3547095"/>
                </a:lnTo>
                <a:lnTo>
                  <a:pt x="3896886" y="3547500"/>
                </a:lnTo>
                <a:lnTo>
                  <a:pt x="3834004" y="3550510"/>
                </a:lnTo>
                <a:cubicBezTo>
                  <a:pt x="3800562" y="3554957"/>
                  <a:pt x="3734185" y="3568533"/>
                  <a:pt x="3696227" y="3574175"/>
                </a:cubicBezTo>
                <a:cubicBezTo>
                  <a:pt x="3661780" y="3570074"/>
                  <a:pt x="3640587" y="3551815"/>
                  <a:pt x="3652821" y="3580368"/>
                </a:cubicBezTo>
                <a:cubicBezTo>
                  <a:pt x="3641506" y="3579831"/>
                  <a:pt x="3634593" y="3582151"/>
                  <a:pt x="3629691" y="3585866"/>
                </a:cubicBezTo>
                <a:lnTo>
                  <a:pt x="3595018" y="3571623"/>
                </a:lnTo>
                <a:lnTo>
                  <a:pt x="3551656" y="3577800"/>
                </a:lnTo>
                <a:lnTo>
                  <a:pt x="3541558" y="3579797"/>
                </a:lnTo>
                <a:lnTo>
                  <a:pt x="3465708" y="3565931"/>
                </a:lnTo>
                <a:lnTo>
                  <a:pt x="3458313" y="3560366"/>
                </a:lnTo>
                <a:cubicBezTo>
                  <a:pt x="3450380" y="3556940"/>
                  <a:pt x="3439090" y="3555355"/>
                  <a:pt x="3420278" y="3557947"/>
                </a:cubicBezTo>
                <a:lnTo>
                  <a:pt x="3415952" y="3559424"/>
                </a:lnTo>
                <a:lnTo>
                  <a:pt x="3384432" y="3550905"/>
                </a:lnTo>
                <a:cubicBezTo>
                  <a:pt x="3374259" y="3547029"/>
                  <a:pt x="3265415" y="3542149"/>
                  <a:pt x="3258039" y="3535884"/>
                </a:cubicBezTo>
                <a:cubicBezTo>
                  <a:pt x="3138852" y="3551394"/>
                  <a:pt x="3130647" y="3523871"/>
                  <a:pt x="3015008" y="3528000"/>
                </a:cubicBezTo>
                <a:cubicBezTo>
                  <a:pt x="2914857" y="3486061"/>
                  <a:pt x="2851687" y="3511605"/>
                  <a:pt x="2761910" y="3505496"/>
                </a:cubicBezTo>
                <a:cubicBezTo>
                  <a:pt x="2676401" y="3501198"/>
                  <a:pt x="2636809" y="3514769"/>
                  <a:pt x="2521923" y="3514208"/>
                </a:cubicBezTo>
                <a:cubicBezTo>
                  <a:pt x="2400197" y="3505062"/>
                  <a:pt x="2222818" y="3509922"/>
                  <a:pt x="2085894" y="3490122"/>
                </a:cubicBezTo>
                <a:cubicBezTo>
                  <a:pt x="1978312" y="3483748"/>
                  <a:pt x="1977940" y="3488460"/>
                  <a:pt x="1936305" y="3487966"/>
                </a:cubicBezTo>
                <a:cubicBezTo>
                  <a:pt x="1922459" y="3490683"/>
                  <a:pt x="1849334" y="3482739"/>
                  <a:pt x="1836080" y="3487150"/>
                </a:cubicBezTo>
                <a:lnTo>
                  <a:pt x="1829133" y="3489437"/>
                </a:lnTo>
                <a:lnTo>
                  <a:pt x="1801140" y="3490787"/>
                </a:lnTo>
                <a:lnTo>
                  <a:pt x="1793476" y="3500921"/>
                </a:lnTo>
                <a:lnTo>
                  <a:pt x="1699923" y="3509706"/>
                </a:lnTo>
                <a:cubicBezTo>
                  <a:pt x="1637728" y="3485036"/>
                  <a:pt x="1584624" y="3514467"/>
                  <a:pt x="1474760" y="3513685"/>
                </a:cubicBezTo>
                <a:cubicBezTo>
                  <a:pt x="1445646" y="3505164"/>
                  <a:pt x="1329781" y="3484421"/>
                  <a:pt x="1308130" y="3496703"/>
                </a:cubicBezTo>
                <a:cubicBezTo>
                  <a:pt x="1287409" y="3498430"/>
                  <a:pt x="1265391" y="3492347"/>
                  <a:pt x="1252381" y="3506093"/>
                </a:cubicBezTo>
                <a:cubicBezTo>
                  <a:pt x="1232588" y="3522393"/>
                  <a:pt x="1170020" y="3491785"/>
                  <a:pt x="1174550" y="3512642"/>
                </a:cubicBezTo>
                <a:cubicBezTo>
                  <a:pt x="1119896" y="3512841"/>
                  <a:pt x="1000484" y="3507431"/>
                  <a:pt x="924455" y="3507283"/>
                </a:cubicBezTo>
                <a:cubicBezTo>
                  <a:pt x="887180" y="3483915"/>
                  <a:pt x="777361" y="3516071"/>
                  <a:pt x="718373" y="3511753"/>
                </a:cubicBezTo>
                <a:cubicBezTo>
                  <a:pt x="666588" y="3513355"/>
                  <a:pt x="661645" y="3525551"/>
                  <a:pt x="600444" y="3520899"/>
                </a:cubicBezTo>
                <a:cubicBezTo>
                  <a:pt x="491334" y="3516943"/>
                  <a:pt x="451794" y="3507522"/>
                  <a:pt x="351173" y="3495843"/>
                </a:cubicBezTo>
                <a:cubicBezTo>
                  <a:pt x="237121" y="3487112"/>
                  <a:pt x="235857" y="3499212"/>
                  <a:pt x="108372" y="3484386"/>
                </a:cubicBezTo>
                <a:cubicBezTo>
                  <a:pt x="86318" y="3481054"/>
                  <a:pt x="40657" y="3480329"/>
                  <a:pt x="6467" y="3476532"/>
                </a:cubicBezTo>
                <a:lnTo>
                  <a:pt x="0" y="3475412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8F779DE-4744-42D6-9C74-33EC944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2190741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941207" y="2752316"/>
            <a:ext cx="8309586" cy="48381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pl-PL" sz="2000" dirty="0"/>
              <a:t>Przelicz z U2 na dziesiętny</a:t>
            </a:r>
            <a:r>
              <a:rPr lang="en-US" sz="2000" dirty="0"/>
              <a:t>:</a:t>
            </a:r>
          </a:p>
          <a:p>
            <a:pPr algn="r"/>
            <a:endParaRPr lang="pl-PL" sz="2000" baseline="-25000" dirty="0">
              <a:latin typeface="Consolas" charset="0"/>
              <a:ea typeface="Consolas" charset="0"/>
              <a:cs typeface="Consolas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Symbol zastępczy tekstu 2">
                <a:extLst>
                  <a:ext uri="{FF2B5EF4-FFF2-40B4-BE49-F238E27FC236}">
                    <a16:creationId xmlns:a16="http://schemas.microsoft.com/office/drawing/2014/main" id="{FC9ED3FC-43FB-4731-9A0D-131BC7F5C1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7786" y="3286832"/>
                <a:ext cx="8309586" cy="2087154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1001</m:t>
                    </m:r>
                    <m:r>
                      <m:rPr>
                        <m:sty m:val="p"/>
                      </m:rP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U</m:t>
                    </m:r>
                    <m: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10011001</m:t>
                    </m:r>
                    <m:r>
                      <m:rPr>
                        <m:sty m:val="p"/>
                      </m:rP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U</m:t>
                    </m:r>
                    <m: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11111111</m:t>
                    </m:r>
                    <m:r>
                      <m:rPr>
                        <m:sty m:val="p"/>
                      </m:rP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U</m:t>
                    </m:r>
                    <m: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11100101</m:t>
                    </m:r>
                    <m:r>
                      <m:rPr>
                        <m:sty m:val="p"/>
                      </m:rP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U</m:t>
                    </m:r>
                    <m: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10101010</m:t>
                    </m:r>
                    <m:r>
                      <m:rPr>
                        <m:sty m:val="p"/>
                      </m:rP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U</m:t>
                    </m:r>
                    <m: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0" indent="0">
                  <a:buNone/>
                </a:pPr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>
          <p:sp>
            <p:nvSpPr>
              <p:cNvPr id="7" name="Symbol zastępczy tekstu 2">
                <a:extLst>
                  <a:ext uri="{FF2B5EF4-FFF2-40B4-BE49-F238E27FC236}">
                    <a16:creationId xmlns:a16="http://schemas.microsoft.com/office/drawing/2014/main" id="{FC9ED3FC-43FB-4731-9A0D-131BC7F5C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786" y="3286832"/>
                <a:ext cx="8309586" cy="2087154"/>
              </a:xfrm>
              <a:prstGeom prst="rect">
                <a:avLst/>
              </a:prstGeom>
              <a:blipFill>
                <a:blip r:embed="rId2"/>
                <a:stretch>
                  <a:fillRect l="-220" t="-262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216762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E9FF7ED-C67F-4E8D-8157-6BB83D644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2325" y="643467"/>
            <a:ext cx="10407351" cy="1891626"/>
          </a:xfrm>
          <a:custGeom>
            <a:avLst/>
            <a:gdLst>
              <a:gd name="connsiteX0" fmla="*/ 0 w 10407351"/>
              <a:gd name="connsiteY0" fmla="*/ 0 h 1891626"/>
              <a:gd name="connsiteX1" fmla="*/ 10407351 w 10407351"/>
              <a:gd name="connsiteY1" fmla="*/ 0 h 1891626"/>
              <a:gd name="connsiteX2" fmla="*/ 10407351 w 10407351"/>
              <a:gd name="connsiteY2" fmla="*/ 1364684 h 1891626"/>
              <a:gd name="connsiteX3" fmla="*/ 10278187 w 10407351"/>
              <a:gd name="connsiteY3" fmla="*/ 1375369 h 1891626"/>
              <a:gd name="connsiteX4" fmla="*/ 10183452 w 10407351"/>
              <a:gd name="connsiteY4" fmla="*/ 1391690 h 1891626"/>
              <a:gd name="connsiteX5" fmla="*/ 9936834 w 10407351"/>
              <a:gd name="connsiteY5" fmla="*/ 1413567 h 1891626"/>
              <a:gd name="connsiteX6" fmla="*/ 9633679 w 10407351"/>
              <a:gd name="connsiteY6" fmla="*/ 1479227 h 1891626"/>
              <a:gd name="connsiteX7" fmla="*/ 9464371 w 10407351"/>
              <a:gd name="connsiteY7" fmla="*/ 1479341 h 1891626"/>
              <a:gd name="connsiteX8" fmla="*/ 9351136 w 10407351"/>
              <a:gd name="connsiteY8" fmla="*/ 1473048 h 1891626"/>
              <a:gd name="connsiteX9" fmla="*/ 9277477 w 10407351"/>
              <a:gd name="connsiteY9" fmla="*/ 1467445 h 1891626"/>
              <a:gd name="connsiteX10" fmla="*/ 9221081 w 10407351"/>
              <a:gd name="connsiteY10" fmla="*/ 1462245 h 1891626"/>
              <a:gd name="connsiteX11" fmla="*/ 9145968 w 10407351"/>
              <a:gd name="connsiteY11" fmla="*/ 1462282 h 1891626"/>
              <a:gd name="connsiteX12" fmla="*/ 9023280 w 10407351"/>
              <a:gd name="connsiteY12" fmla="*/ 1511217 h 1891626"/>
              <a:gd name="connsiteX13" fmla="*/ 8830925 w 10407351"/>
              <a:gd name="connsiteY13" fmla="*/ 1554093 h 1891626"/>
              <a:gd name="connsiteX14" fmla="*/ 8676048 w 10407351"/>
              <a:gd name="connsiteY14" fmla="*/ 1560374 h 1891626"/>
              <a:gd name="connsiteX15" fmla="*/ 8638989 w 10407351"/>
              <a:gd name="connsiteY15" fmla="*/ 1568839 h 1891626"/>
              <a:gd name="connsiteX16" fmla="*/ 8456861 w 10407351"/>
              <a:gd name="connsiteY16" fmla="*/ 1566972 h 1891626"/>
              <a:gd name="connsiteX17" fmla="*/ 8189198 w 10407351"/>
              <a:gd name="connsiteY17" fmla="*/ 1584307 h 1891626"/>
              <a:gd name="connsiteX18" fmla="*/ 7898401 w 10407351"/>
              <a:gd name="connsiteY18" fmla="*/ 1565768 h 1891626"/>
              <a:gd name="connsiteX19" fmla="*/ 7563813 w 10407351"/>
              <a:gd name="connsiteY19" fmla="*/ 1558454 h 1891626"/>
              <a:gd name="connsiteX20" fmla="*/ 7349063 w 10407351"/>
              <a:gd name="connsiteY20" fmla="*/ 1551966 h 1891626"/>
              <a:gd name="connsiteX21" fmla="*/ 7131024 w 10407351"/>
              <a:gd name="connsiteY21" fmla="*/ 1585911 h 1891626"/>
              <a:gd name="connsiteX22" fmla="*/ 6889291 w 10407351"/>
              <a:gd name="connsiteY22" fmla="*/ 1610925 h 1891626"/>
              <a:gd name="connsiteX23" fmla="*/ 6668938 w 10407351"/>
              <a:gd name="connsiteY23" fmla="*/ 1613148 h 1891626"/>
              <a:gd name="connsiteX24" fmla="*/ 6538541 w 10407351"/>
              <a:gd name="connsiteY24" fmla="*/ 1620507 h 1891626"/>
              <a:gd name="connsiteX25" fmla="*/ 6491279 w 10407351"/>
              <a:gd name="connsiteY25" fmla="*/ 1632773 h 1891626"/>
              <a:gd name="connsiteX26" fmla="*/ 6423751 w 10407351"/>
              <a:gd name="connsiteY26" fmla="*/ 1643536 h 1891626"/>
              <a:gd name="connsiteX27" fmla="*/ 6306336 w 10407351"/>
              <a:gd name="connsiteY27" fmla="*/ 1669857 h 1891626"/>
              <a:gd name="connsiteX28" fmla="*/ 6155679 w 10407351"/>
              <a:gd name="connsiteY28" fmla="*/ 1680409 h 1891626"/>
              <a:gd name="connsiteX29" fmla="*/ 6018716 w 10407351"/>
              <a:gd name="connsiteY29" fmla="*/ 1668513 h 1891626"/>
              <a:gd name="connsiteX30" fmla="*/ 5927081 w 10407351"/>
              <a:gd name="connsiteY30" fmla="*/ 1663779 h 1891626"/>
              <a:gd name="connsiteX31" fmla="*/ 5704857 w 10407351"/>
              <a:gd name="connsiteY31" fmla="*/ 1661355 h 1891626"/>
              <a:gd name="connsiteX32" fmla="*/ 5464353 w 10407351"/>
              <a:gd name="connsiteY32" fmla="*/ 1649361 h 1891626"/>
              <a:gd name="connsiteX33" fmla="*/ 5408840 w 10407351"/>
              <a:gd name="connsiteY33" fmla="*/ 1659913 h 1891626"/>
              <a:gd name="connsiteX34" fmla="*/ 5315720 w 10407351"/>
              <a:gd name="connsiteY34" fmla="*/ 1677105 h 1891626"/>
              <a:gd name="connsiteX35" fmla="*/ 5250566 w 10407351"/>
              <a:gd name="connsiteY35" fmla="*/ 1709327 h 1891626"/>
              <a:gd name="connsiteX36" fmla="*/ 5170942 w 10407351"/>
              <a:gd name="connsiteY36" fmla="*/ 1716026 h 1891626"/>
              <a:gd name="connsiteX37" fmla="*/ 5063388 w 10407351"/>
              <a:gd name="connsiteY37" fmla="*/ 1707824 h 1891626"/>
              <a:gd name="connsiteX38" fmla="*/ 4937644 w 10407351"/>
              <a:gd name="connsiteY38" fmla="*/ 1733778 h 1891626"/>
              <a:gd name="connsiteX39" fmla="*/ 4863636 w 10407351"/>
              <a:gd name="connsiteY39" fmla="*/ 1742276 h 1891626"/>
              <a:gd name="connsiteX40" fmla="*/ 4663097 w 10407351"/>
              <a:gd name="connsiteY40" fmla="*/ 1772517 h 1891626"/>
              <a:gd name="connsiteX41" fmla="*/ 4576142 w 10407351"/>
              <a:gd name="connsiteY41" fmla="*/ 1801338 h 1891626"/>
              <a:gd name="connsiteX42" fmla="*/ 4432728 w 10407351"/>
              <a:gd name="connsiteY42" fmla="*/ 1821550 h 1891626"/>
              <a:gd name="connsiteX43" fmla="*/ 4330325 w 10407351"/>
              <a:gd name="connsiteY43" fmla="*/ 1832397 h 1891626"/>
              <a:gd name="connsiteX44" fmla="*/ 4301301 w 10407351"/>
              <a:gd name="connsiteY44" fmla="*/ 1853709 h 1891626"/>
              <a:gd name="connsiteX45" fmla="*/ 4300886 w 10407351"/>
              <a:gd name="connsiteY45" fmla="*/ 1854105 h 1891626"/>
              <a:gd name="connsiteX46" fmla="*/ 4238651 w 10407351"/>
              <a:gd name="connsiteY46" fmla="*/ 1857049 h 1891626"/>
              <a:gd name="connsiteX47" fmla="*/ 4102292 w 10407351"/>
              <a:gd name="connsiteY47" fmla="*/ 1880193 h 1891626"/>
              <a:gd name="connsiteX48" fmla="*/ 4059333 w 10407351"/>
              <a:gd name="connsiteY48" fmla="*/ 1886249 h 1891626"/>
              <a:gd name="connsiteX49" fmla="*/ 4036441 w 10407351"/>
              <a:gd name="connsiteY49" fmla="*/ 1891626 h 1891626"/>
              <a:gd name="connsiteX50" fmla="*/ 4002125 w 10407351"/>
              <a:gd name="connsiteY50" fmla="*/ 1877697 h 1891626"/>
              <a:gd name="connsiteX51" fmla="*/ 3959209 w 10407351"/>
              <a:gd name="connsiteY51" fmla="*/ 1883738 h 1891626"/>
              <a:gd name="connsiteX52" fmla="*/ 3949215 w 10407351"/>
              <a:gd name="connsiteY52" fmla="*/ 1885692 h 1891626"/>
              <a:gd name="connsiteX53" fmla="*/ 3874146 w 10407351"/>
              <a:gd name="connsiteY53" fmla="*/ 1872130 h 1891626"/>
              <a:gd name="connsiteX54" fmla="*/ 3866827 w 10407351"/>
              <a:gd name="connsiteY54" fmla="*/ 1866688 h 1891626"/>
              <a:gd name="connsiteX55" fmla="*/ 3829184 w 10407351"/>
              <a:gd name="connsiteY55" fmla="*/ 1864322 h 1891626"/>
              <a:gd name="connsiteX56" fmla="*/ 3824903 w 10407351"/>
              <a:gd name="connsiteY56" fmla="*/ 1865766 h 1891626"/>
              <a:gd name="connsiteX57" fmla="*/ 3793706 w 10407351"/>
              <a:gd name="connsiteY57" fmla="*/ 1857436 h 1891626"/>
              <a:gd name="connsiteX58" fmla="*/ 3668616 w 10407351"/>
              <a:gd name="connsiteY58" fmla="*/ 1842745 h 1891626"/>
              <a:gd name="connsiteX59" fmla="*/ 3428086 w 10407351"/>
              <a:gd name="connsiteY59" fmla="*/ 1835034 h 1891626"/>
              <a:gd name="connsiteX60" fmla="*/ 3177594 w 10407351"/>
              <a:gd name="connsiteY60" fmla="*/ 1813026 h 1891626"/>
              <a:gd name="connsiteX61" fmla="*/ 2940077 w 10407351"/>
              <a:gd name="connsiteY61" fmla="*/ 1821546 h 1891626"/>
              <a:gd name="connsiteX62" fmla="*/ 2508536 w 10407351"/>
              <a:gd name="connsiteY62" fmla="*/ 1797990 h 1891626"/>
              <a:gd name="connsiteX63" fmla="*/ 2360486 w 10407351"/>
              <a:gd name="connsiteY63" fmla="*/ 1795882 h 1891626"/>
              <a:gd name="connsiteX64" fmla="*/ 2261294 w 10407351"/>
              <a:gd name="connsiteY64" fmla="*/ 1795084 h 1891626"/>
              <a:gd name="connsiteX65" fmla="*/ 2254419 w 10407351"/>
              <a:gd name="connsiteY65" fmla="*/ 1797320 h 1891626"/>
              <a:gd name="connsiteX66" fmla="*/ 2226713 w 10407351"/>
              <a:gd name="connsiteY66" fmla="*/ 1798641 h 1891626"/>
              <a:gd name="connsiteX67" fmla="*/ 2219128 w 10407351"/>
              <a:gd name="connsiteY67" fmla="*/ 1808552 h 1891626"/>
              <a:gd name="connsiteX68" fmla="*/ 2126538 w 10407351"/>
              <a:gd name="connsiteY68" fmla="*/ 1817143 h 1891626"/>
              <a:gd name="connsiteX69" fmla="*/ 1903694 w 10407351"/>
              <a:gd name="connsiteY69" fmla="*/ 1821035 h 1891626"/>
              <a:gd name="connsiteX70" fmla="*/ 1738778 w 10407351"/>
              <a:gd name="connsiteY70" fmla="*/ 1804426 h 1891626"/>
              <a:gd name="connsiteX71" fmla="*/ 1683603 w 10407351"/>
              <a:gd name="connsiteY71" fmla="*/ 1813609 h 1891626"/>
              <a:gd name="connsiteX72" fmla="*/ 1613964 w 10407351"/>
              <a:gd name="connsiteY72" fmla="*/ 1812650 h 1891626"/>
              <a:gd name="connsiteX73" fmla="*/ 1613403 w 10407351"/>
              <a:gd name="connsiteY73" fmla="*/ 1813209 h 1891626"/>
              <a:gd name="connsiteX74" fmla="*/ 1602061 w 10407351"/>
              <a:gd name="connsiteY74" fmla="*/ 1811331 h 1891626"/>
              <a:gd name="connsiteX75" fmla="*/ 1395632 w 10407351"/>
              <a:gd name="connsiteY75" fmla="*/ 1797257 h 1891626"/>
              <a:gd name="connsiteX76" fmla="*/ 1181443 w 10407351"/>
              <a:gd name="connsiteY76" fmla="*/ 1751614 h 1891626"/>
              <a:gd name="connsiteX77" fmla="*/ 974248 w 10407351"/>
              <a:gd name="connsiteY77" fmla="*/ 1721123 h 1891626"/>
              <a:gd name="connsiteX78" fmla="*/ 867706 w 10407351"/>
              <a:gd name="connsiteY78" fmla="*/ 1694653 h 1891626"/>
              <a:gd name="connsiteX79" fmla="*/ 841666 w 10407351"/>
              <a:gd name="connsiteY79" fmla="*/ 1683413 h 1891626"/>
              <a:gd name="connsiteX80" fmla="*/ 837797 w 10407351"/>
              <a:gd name="connsiteY80" fmla="*/ 1684443 h 1891626"/>
              <a:gd name="connsiteX81" fmla="*/ 805502 w 10407351"/>
              <a:gd name="connsiteY81" fmla="*/ 1678518 h 1891626"/>
              <a:gd name="connsiteX82" fmla="*/ 799788 w 10407351"/>
              <a:gd name="connsiteY82" fmla="*/ 1672416 h 1891626"/>
              <a:gd name="connsiteX83" fmla="*/ 736389 w 10407351"/>
              <a:gd name="connsiteY83" fmla="*/ 1651814 h 1891626"/>
              <a:gd name="connsiteX84" fmla="*/ 727522 w 10407351"/>
              <a:gd name="connsiteY84" fmla="*/ 1652807 h 1891626"/>
              <a:gd name="connsiteX85" fmla="*/ 689713 w 10407351"/>
              <a:gd name="connsiteY85" fmla="*/ 1654738 h 1891626"/>
              <a:gd name="connsiteX86" fmla="*/ 661608 w 10407351"/>
              <a:gd name="connsiteY86" fmla="*/ 1637638 h 1891626"/>
              <a:gd name="connsiteX87" fmla="*/ 641195 w 10407351"/>
              <a:gd name="connsiteY87" fmla="*/ 1640809 h 1891626"/>
              <a:gd name="connsiteX88" fmla="*/ 603348 w 10407351"/>
              <a:gd name="connsiteY88" fmla="*/ 1642751 h 1891626"/>
              <a:gd name="connsiteX89" fmla="*/ 482767 w 10407351"/>
              <a:gd name="connsiteY89" fmla="*/ 1652811 h 1891626"/>
              <a:gd name="connsiteX90" fmla="*/ 428597 w 10407351"/>
              <a:gd name="connsiteY90" fmla="*/ 1649830 h 1891626"/>
              <a:gd name="connsiteX91" fmla="*/ 428193 w 10407351"/>
              <a:gd name="connsiteY91" fmla="*/ 1650184 h 1891626"/>
              <a:gd name="connsiteX92" fmla="*/ 400669 w 10407351"/>
              <a:gd name="connsiteY92" fmla="*/ 1668609 h 1891626"/>
              <a:gd name="connsiteX93" fmla="*/ 310856 w 10407351"/>
              <a:gd name="connsiteY93" fmla="*/ 1669671 h 1891626"/>
              <a:gd name="connsiteX94" fmla="*/ 184505 w 10407351"/>
              <a:gd name="connsiteY94" fmla="*/ 1676148 h 1891626"/>
              <a:gd name="connsiteX95" fmla="*/ 106017 w 10407351"/>
              <a:gd name="connsiteY95" fmla="*/ 1696538 h 1891626"/>
              <a:gd name="connsiteX96" fmla="*/ 15107 w 10407351"/>
              <a:gd name="connsiteY96" fmla="*/ 1705860 h 1891626"/>
              <a:gd name="connsiteX97" fmla="*/ 0 w 10407351"/>
              <a:gd name="connsiteY97" fmla="*/ 1707056 h 1891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0407351" h="1891626">
                <a:moveTo>
                  <a:pt x="0" y="0"/>
                </a:moveTo>
                <a:lnTo>
                  <a:pt x="10407351" y="0"/>
                </a:lnTo>
                <a:lnTo>
                  <a:pt x="10407351" y="1364684"/>
                </a:lnTo>
                <a:lnTo>
                  <a:pt x="10278187" y="1375369"/>
                </a:lnTo>
                <a:cubicBezTo>
                  <a:pt x="10230814" y="1379006"/>
                  <a:pt x="10192985" y="1383268"/>
                  <a:pt x="10183452" y="1391690"/>
                </a:cubicBezTo>
                <a:cubicBezTo>
                  <a:pt x="10056050" y="1406552"/>
                  <a:pt x="10047372" y="1392862"/>
                  <a:pt x="9936834" y="1413567"/>
                </a:cubicBezTo>
                <a:cubicBezTo>
                  <a:pt x="9842543" y="1449236"/>
                  <a:pt x="9758704" y="1437289"/>
                  <a:pt x="9633679" y="1479227"/>
                </a:cubicBezTo>
                <a:cubicBezTo>
                  <a:pt x="9572087" y="1477856"/>
                  <a:pt x="9524044" y="1488294"/>
                  <a:pt x="9464371" y="1479341"/>
                </a:cubicBezTo>
                <a:cubicBezTo>
                  <a:pt x="9437979" y="1471131"/>
                  <a:pt x="9382095" y="1495583"/>
                  <a:pt x="9351136" y="1473048"/>
                </a:cubicBezTo>
                <a:cubicBezTo>
                  <a:pt x="9348834" y="1489421"/>
                  <a:pt x="9290403" y="1475047"/>
                  <a:pt x="9277477" y="1467445"/>
                </a:cubicBezTo>
                <a:cubicBezTo>
                  <a:pt x="9262484" y="1474590"/>
                  <a:pt x="9237294" y="1461551"/>
                  <a:pt x="9221081" y="1462245"/>
                </a:cubicBezTo>
                <a:cubicBezTo>
                  <a:pt x="9189009" y="1426438"/>
                  <a:pt x="9185445" y="1482627"/>
                  <a:pt x="9145968" y="1462282"/>
                </a:cubicBezTo>
                <a:cubicBezTo>
                  <a:pt x="9128623" y="1474438"/>
                  <a:pt x="9069817" y="1500224"/>
                  <a:pt x="9023280" y="1511217"/>
                </a:cubicBezTo>
                <a:cubicBezTo>
                  <a:pt x="8931735" y="1535229"/>
                  <a:pt x="8925405" y="1563795"/>
                  <a:pt x="8830925" y="1554093"/>
                </a:cubicBezTo>
                <a:cubicBezTo>
                  <a:pt x="8817633" y="1577274"/>
                  <a:pt x="8655791" y="1518891"/>
                  <a:pt x="8676048" y="1560374"/>
                </a:cubicBezTo>
                <a:cubicBezTo>
                  <a:pt x="8644516" y="1558347"/>
                  <a:pt x="8621413" y="1541838"/>
                  <a:pt x="8638989" y="1568839"/>
                </a:cubicBezTo>
                <a:lnTo>
                  <a:pt x="8456861" y="1566972"/>
                </a:lnTo>
                <a:cubicBezTo>
                  <a:pt x="8355907" y="1574502"/>
                  <a:pt x="8292865" y="1594374"/>
                  <a:pt x="8189198" y="1584307"/>
                </a:cubicBezTo>
                <a:cubicBezTo>
                  <a:pt x="8087659" y="1583101"/>
                  <a:pt x="8036427" y="1565402"/>
                  <a:pt x="7898401" y="1565768"/>
                </a:cubicBezTo>
                <a:cubicBezTo>
                  <a:pt x="7801198" y="1563426"/>
                  <a:pt x="7662139" y="1549692"/>
                  <a:pt x="7563813" y="1558454"/>
                </a:cubicBezTo>
                <a:cubicBezTo>
                  <a:pt x="7446107" y="1537502"/>
                  <a:pt x="7475233" y="1563414"/>
                  <a:pt x="7349063" y="1551966"/>
                </a:cubicBezTo>
                <a:cubicBezTo>
                  <a:pt x="7293901" y="1597253"/>
                  <a:pt x="7197687" y="1574689"/>
                  <a:pt x="7131024" y="1585911"/>
                </a:cubicBezTo>
                <a:cubicBezTo>
                  <a:pt x="7054397" y="1595738"/>
                  <a:pt x="6966306" y="1606385"/>
                  <a:pt x="6889291" y="1610925"/>
                </a:cubicBezTo>
                <a:cubicBezTo>
                  <a:pt x="6828293" y="1590519"/>
                  <a:pt x="6744624" y="1640610"/>
                  <a:pt x="6668938" y="1613148"/>
                </a:cubicBezTo>
                <a:cubicBezTo>
                  <a:pt x="6641091" y="1606533"/>
                  <a:pt x="6554865" y="1607368"/>
                  <a:pt x="6538541" y="1620507"/>
                </a:cubicBezTo>
                <a:cubicBezTo>
                  <a:pt x="6520561" y="1623357"/>
                  <a:pt x="6499589" y="1618703"/>
                  <a:pt x="6491279" y="1632773"/>
                </a:cubicBezTo>
                <a:cubicBezTo>
                  <a:pt x="6477549" y="1649705"/>
                  <a:pt x="6414822" y="1623561"/>
                  <a:pt x="6423751" y="1643536"/>
                </a:cubicBezTo>
                <a:cubicBezTo>
                  <a:pt x="6379212" y="1625620"/>
                  <a:pt x="6343784" y="1661091"/>
                  <a:pt x="6306336" y="1669857"/>
                </a:cubicBezTo>
                <a:cubicBezTo>
                  <a:pt x="6271255" y="1652084"/>
                  <a:pt x="6237427" y="1675939"/>
                  <a:pt x="6155679" y="1680409"/>
                </a:cubicBezTo>
                <a:cubicBezTo>
                  <a:pt x="6117102" y="1659854"/>
                  <a:pt x="6090477" y="1695769"/>
                  <a:pt x="6018716" y="1668513"/>
                </a:cubicBezTo>
                <a:cubicBezTo>
                  <a:pt x="5980616" y="1668349"/>
                  <a:pt x="5992558" y="1668233"/>
                  <a:pt x="5927081" y="1663779"/>
                </a:cubicBezTo>
                <a:cubicBezTo>
                  <a:pt x="5827173" y="1658997"/>
                  <a:pt x="5796898" y="1666984"/>
                  <a:pt x="5704857" y="1661355"/>
                </a:cubicBezTo>
                <a:cubicBezTo>
                  <a:pt x="5601589" y="1659346"/>
                  <a:pt x="5599375" y="1682928"/>
                  <a:pt x="5464353" y="1649361"/>
                </a:cubicBezTo>
                <a:cubicBezTo>
                  <a:pt x="5453726" y="1665362"/>
                  <a:pt x="5437668" y="1666580"/>
                  <a:pt x="5408840" y="1659913"/>
                </a:cubicBezTo>
                <a:cubicBezTo>
                  <a:pt x="5358895" y="1660103"/>
                  <a:pt x="5370707" y="1699223"/>
                  <a:pt x="5315720" y="1677105"/>
                </a:cubicBezTo>
                <a:cubicBezTo>
                  <a:pt x="5329008" y="1697915"/>
                  <a:pt x="5223140" y="1688103"/>
                  <a:pt x="5250566" y="1709327"/>
                </a:cubicBezTo>
                <a:cubicBezTo>
                  <a:pt x="5222116" y="1729504"/>
                  <a:pt x="5199669" y="1698367"/>
                  <a:pt x="5170942" y="1716026"/>
                </a:cubicBezTo>
                <a:cubicBezTo>
                  <a:pt x="5139745" y="1715775"/>
                  <a:pt x="5102270" y="1704865"/>
                  <a:pt x="5063388" y="1707824"/>
                </a:cubicBezTo>
                <a:cubicBezTo>
                  <a:pt x="5010058" y="1697604"/>
                  <a:pt x="5004778" y="1720109"/>
                  <a:pt x="4937644" y="1733778"/>
                </a:cubicBezTo>
                <a:cubicBezTo>
                  <a:pt x="4905985" y="1722536"/>
                  <a:pt x="4883924" y="1729474"/>
                  <a:pt x="4863636" y="1742276"/>
                </a:cubicBezTo>
                <a:cubicBezTo>
                  <a:pt x="4795354" y="1741736"/>
                  <a:pt x="4737536" y="1762242"/>
                  <a:pt x="4663097" y="1772517"/>
                </a:cubicBezTo>
                <a:cubicBezTo>
                  <a:pt x="4581331" y="1791410"/>
                  <a:pt x="4626382" y="1787132"/>
                  <a:pt x="4576142" y="1801338"/>
                </a:cubicBezTo>
                <a:lnTo>
                  <a:pt x="4432728" y="1821550"/>
                </a:lnTo>
                <a:lnTo>
                  <a:pt x="4330325" y="1832397"/>
                </a:lnTo>
                <a:lnTo>
                  <a:pt x="4301301" y="1853709"/>
                </a:lnTo>
                <a:lnTo>
                  <a:pt x="4300886" y="1854105"/>
                </a:lnTo>
                <a:lnTo>
                  <a:pt x="4238651" y="1857049"/>
                </a:lnTo>
                <a:cubicBezTo>
                  <a:pt x="4205553" y="1861397"/>
                  <a:pt x="4139860" y="1874675"/>
                  <a:pt x="4102292" y="1880193"/>
                </a:cubicBezTo>
                <a:cubicBezTo>
                  <a:pt x="4068199" y="1876181"/>
                  <a:pt x="4047224" y="1858325"/>
                  <a:pt x="4059333" y="1886249"/>
                </a:cubicBezTo>
                <a:cubicBezTo>
                  <a:pt x="4048134" y="1885724"/>
                  <a:pt x="4041292" y="1887993"/>
                  <a:pt x="4036441" y="1891626"/>
                </a:cubicBezTo>
                <a:lnTo>
                  <a:pt x="4002125" y="1877697"/>
                </a:lnTo>
                <a:lnTo>
                  <a:pt x="3959209" y="1883738"/>
                </a:lnTo>
                <a:lnTo>
                  <a:pt x="3949215" y="1885692"/>
                </a:lnTo>
                <a:lnTo>
                  <a:pt x="3874146" y="1872130"/>
                </a:lnTo>
                <a:lnTo>
                  <a:pt x="3866827" y="1866688"/>
                </a:lnTo>
                <a:cubicBezTo>
                  <a:pt x="3858976" y="1863338"/>
                  <a:pt x="3847802" y="1861787"/>
                  <a:pt x="3829184" y="1864322"/>
                </a:cubicBezTo>
                <a:lnTo>
                  <a:pt x="3824903" y="1865766"/>
                </a:lnTo>
                <a:lnTo>
                  <a:pt x="3793706" y="1857436"/>
                </a:lnTo>
                <a:cubicBezTo>
                  <a:pt x="3783639" y="1853644"/>
                  <a:pt x="3675915" y="1848872"/>
                  <a:pt x="3668616" y="1842745"/>
                </a:cubicBezTo>
                <a:cubicBezTo>
                  <a:pt x="3550655" y="1857913"/>
                  <a:pt x="3542534" y="1830996"/>
                  <a:pt x="3428086" y="1835034"/>
                </a:cubicBezTo>
                <a:cubicBezTo>
                  <a:pt x="3328965" y="1794018"/>
                  <a:pt x="3266446" y="1819001"/>
                  <a:pt x="3177594" y="1813026"/>
                </a:cubicBezTo>
                <a:cubicBezTo>
                  <a:pt x="3092965" y="1808822"/>
                  <a:pt x="3053780" y="1822095"/>
                  <a:pt x="2940077" y="1821546"/>
                </a:cubicBezTo>
                <a:cubicBezTo>
                  <a:pt x="2819604" y="1812601"/>
                  <a:pt x="2644050" y="1817354"/>
                  <a:pt x="2508536" y="1797990"/>
                </a:cubicBezTo>
                <a:cubicBezTo>
                  <a:pt x="2402062" y="1791757"/>
                  <a:pt x="2401694" y="1796365"/>
                  <a:pt x="2360486" y="1795882"/>
                </a:cubicBezTo>
                <a:cubicBezTo>
                  <a:pt x="2346784" y="1798538"/>
                  <a:pt x="2274412" y="1790769"/>
                  <a:pt x="2261294" y="1795084"/>
                </a:cubicBezTo>
                <a:lnTo>
                  <a:pt x="2254419" y="1797320"/>
                </a:lnTo>
                <a:lnTo>
                  <a:pt x="2226713" y="1798641"/>
                </a:lnTo>
                <a:lnTo>
                  <a:pt x="2219128" y="1808552"/>
                </a:lnTo>
                <a:lnTo>
                  <a:pt x="2126538" y="1817143"/>
                </a:lnTo>
                <a:cubicBezTo>
                  <a:pt x="2064983" y="1793016"/>
                  <a:pt x="2012426" y="1821800"/>
                  <a:pt x="1903694" y="1821035"/>
                </a:cubicBezTo>
                <a:cubicBezTo>
                  <a:pt x="1874879" y="1812700"/>
                  <a:pt x="1760206" y="1792415"/>
                  <a:pt x="1738778" y="1804426"/>
                </a:cubicBezTo>
                <a:cubicBezTo>
                  <a:pt x="1718271" y="1806115"/>
                  <a:pt x="1696479" y="1800166"/>
                  <a:pt x="1683603" y="1813609"/>
                </a:cubicBezTo>
                <a:cubicBezTo>
                  <a:pt x="1668912" y="1825566"/>
                  <a:pt x="1630407" y="1811717"/>
                  <a:pt x="1613964" y="1812650"/>
                </a:cubicBezTo>
                <a:lnTo>
                  <a:pt x="1613403" y="1813209"/>
                </a:lnTo>
                <a:lnTo>
                  <a:pt x="1602061" y="1811331"/>
                </a:lnTo>
                <a:cubicBezTo>
                  <a:pt x="1503765" y="1799996"/>
                  <a:pt x="1468364" y="1809467"/>
                  <a:pt x="1395632" y="1797257"/>
                </a:cubicBezTo>
                <a:cubicBezTo>
                  <a:pt x="1319449" y="1782888"/>
                  <a:pt x="1262534" y="1801782"/>
                  <a:pt x="1181443" y="1751614"/>
                </a:cubicBezTo>
                <a:cubicBezTo>
                  <a:pt x="1081982" y="1744765"/>
                  <a:pt x="1078010" y="1717244"/>
                  <a:pt x="974248" y="1721123"/>
                </a:cubicBezTo>
                <a:cubicBezTo>
                  <a:pt x="968629" y="1714342"/>
                  <a:pt x="875985" y="1699376"/>
                  <a:pt x="867706" y="1694653"/>
                </a:cubicBezTo>
                <a:lnTo>
                  <a:pt x="841666" y="1683413"/>
                </a:lnTo>
                <a:lnTo>
                  <a:pt x="837797" y="1684443"/>
                </a:lnTo>
                <a:cubicBezTo>
                  <a:pt x="821405" y="1685195"/>
                  <a:pt x="811914" y="1682594"/>
                  <a:pt x="805502" y="1678518"/>
                </a:cubicBezTo>
                <a:lnTo>
                  <a:pt x="799788" y="1672416"/>
                </a:lnTo>
                <a:lnTo>
                  <a:pt x="736389" y="1651814"/>
                </a:lnTo>
                <a:lnTo>
                  <a:pt x="727522" y="1652807"/>
                </a:lnTo>
                <a:lnTo>
                  <a:pt x="689713" y="1654738"/>
                </a:lnTo>
                <a:lnTo>
                  <a:pt x="661608" y="1637638"/>
                </a:lnTo>
                <a:cubicBezTo>
                  <a:pt x="657000" y="1640788"/>
                  <a:pt x="650823" y="1642394"/>
                  <a:pt x="641195" y="1640809"/>
                </a:cubicBezTo>
                <a:cubicBezTo>
                  <a:pt x="648504" y="1669709"/>
                  <a:pt x="632384" y="1649973"/>
                  <a:pt x="603348" y="1642751"/>
                </a:cubicBezTo>
                <a:cubicBezTo>
                  <a:pt x="570224" y="1644670"/>
                  <a:pt x="511891" y="1651631"/>
                  <a:pt x="482767" y="1652811"/>
                </a:cubicBezTo>
                <a:lnTo>
                  <a:pt x="428597" y="1649830"/>
                </a:lnTo>
                <a:lnTo>
                  <a:pt x="428193" y="1650184"/>
                </a:lnTo>
                <a:lnTo>
                  <a:pt x="400669" y="1668609"/>
                </a:lnTo>
                <a:lnTo>
                  <a:pt x="310856" y="1669671"/>
                </a:lnTo>
                <a:lnTo>
                  <a:pt x="184505" y="1676148"/>
                </a:lnTo>
                <a:cubicBezTo>
                  <a:pt x="139434" y="1685497"/>
                  <a:pt x="178890" y="1685521"/>
                  <a:pt x="106017" y="1696538"/>
                </a:cubicBezTo>
                <a:cubicBezTo>
                  <a:pt x="73238" y="1698110"/>
                  <a:pt x="43763" y="1702620"/>
                  <a:pt x="15107" y="1705860"/>
                </a:cubicBezTo>
                <a:lnTo>
                  <a:pt x="0" y="1707056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88576" y="975815"/>
            <a:ext cx="9614848" cy="11267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Ćwiczenia - rozwiązania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9A36BEEB-EAB3-44BC-BC82-10039F230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419766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ymbol zastępczy tekstu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59310" y="2758794"/>
                <a:ext cx="8273380" cy="3490588"/>
              </a:xfrm>
            </p:spPr>
            <p:txBody>
              <a:bodyPr vert="horz" lIns="91440" tIns="45720" rIns="91440" bIns="45720" numCol="1" rtlCol="0" anchor="ctr">
                <a:normAutofit/>
              </a:bodyPr>
              <a:lstStyle/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1001</m:t>
                    </m:r>
                    <m:r>
                      <m:rPr>
                        <m:sty m:val="p"/>
                      </m:rP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U</m:t>
                    </m:r>
                    <m: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 = </m:t>
                    </m:r>
                    <m:r>
                      <a:rPr lang="pl-PL" sz="2000" i="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−7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10011001</m:t>
                    </m:r>
                    <m:r>
                      <m:rPr>
                        <m:sty m:val="p"/>
                      </m:rP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U</m:t>
                    </m:r>
                    <m: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 =</m:t>
                    </m:r>
                    <m:r>
                      <a:rPr lang="pl-PL" sz="2000" i="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−123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11111111</m:t>
                    </m:r>
                    <m:r>
                      <m:rPr>
                        <m:sty m:val="p"/>
                      </m:rP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U</m:t>
                    </m:r>
                    <m: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 =</m:t>
                    </m:r>
                    <m:r>
                      <a:rPr lang="pl-PL" sz="2000" i="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−1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11100101</m:t>
                    </m:r>
                    <m:r>
                      <m:rPr>
                        <m:sty m:val="p"/>
                      </m:rP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U</m:t>
                    </m:r>
                    <m: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 =</m:t>
                    </m:r>
                    <m:r>
                      <a:rPr lang="pl-PL" sz="2000" i="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−27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10101010</m:t>
                    </m:r>
                    <m:r>
                      <m:rPr>
                        <m:sty m:val="p"/>
                      </m:rP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U</m:t>
                    </m:r>
                    <m: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400" i="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= </m:t>
                    </m:r>
                    <m:r>
                      <a:rPr lang="pl-PL" sz="2000" i="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−86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>
          <p:sp>
            <p:nvSpPr>
              <p:cNvPr id="3" name="Symbol zastępczy tekst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59310" y="2758794"/>
                <a:ext cx="8273380" cy="3490588"/>
              </a:xfrm>
              <a:blipFill>
                <a:blip r:embed="rId2"/>
                <a:stretch>
                  <a:fillRect l="-22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388210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1" name="Picture 170" descr="Liczby z giełdy">
            <a:extLst>
              <a:ext uri="{FF2B5EF4-FFF2-40B4-BE49-F238E27FC236}">
                <a16:creationId xmlns:a16="http://schemas.microsoft.com/office/drawing/2014/main" id="{EDCDE83F-015B-4193-93A5-FC9F57796C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6972" b="875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69" name="Shape 169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 err="1">
                <a:ln w="9525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Liczby</a:t>
            </a:r>
            <a:r>
              <a:rPr lang="en-US" sz="6000" dirty="0">
                <a:ln w="9525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en-US" sz="6000" dirty="0" err="1">
                <a:ln w="9525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rzeczywiste</a:t>
            </a:r>
            <a:r>
              <a:rPr lang="en-US" sz="6000" dirty="0">
                <a:ln w="9525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 </a:t>
            </a:r>
            <a:br>
              <a:rPr lang="pl-PL" sz="6000" dirty="0">
                <a:ln w="9525">
                  <a:solidFill>
                    <a:schemeClr val="tx1"/>
                  </a:solidFill>
                </a:ln>
                <a:solidFill>
                  <a:srgbClr val="FFFFFF"/>
                </a:solidFill>
              </a:rPr>
            </a:br>
            <a:r>
              <a:rPr lang="en-US" sz="6000" dirty="0">
                <a:ln w="9525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w </a:t>
            </a:r>
            <a:r>
              <a:rPr lang="en-US" sz="6000" dirty="0" err="1">
                <a:ln w="9525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systemie</a:t>
            </a:r>
            <a:r>
              <a:rPr lang="en-US" sz="6000" dirty="0">
                <a:ln w="9525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en-US" sz="6000" dirty="0" err="1">
                <a:ln w="9525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binarnym</a:t>
            </a:r>
            <a:endParaRPr lang="en-US" sz="6000" dirty="0">
              <a:ln w="9525">
                <a:solidFill>
                  <a:schemeClr val="tx1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80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" name="Picture 173" descr="Wiele znaków zapytania na czarnym tle">
            <a:extLst>
              <a:ext uri="{FF2B5EF4-FFF2-40B4-BE49-F238E27FC236}">
                <a16:creationId xmlns:a16="http://schemas.microsoft.com/office/drawing/2014/main" id="{5065D323-F89D-40D8-ACED-1FCBA01D7A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78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Zapis stałopozycyjny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Shape 172"/>
          <p:cNvSpPr>
            <a:spLocks noGrp="1"/>
          </p:cNvSpPr>
          <p:nvPr>
            <p:ph type="body" idx="1"/>
          </p:nvPr>
        </p:nvSpPr>
        <p:spPr>
          <a:xfrm>
            <a:off x="5155379" y="1065862"/>
            <a:ext cx="5744685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„Przecinek” znajduje się w określonym miejscu</a:t>
            </a:r>
          </a:p>
          <a:p>
            <a:endParaRPr lang="en-US" sz="2000">
              <a:solidFill>
                <a:srgbClr val="FFFFFF"/>
              </a:solidFill>
            </a:endParaRPr>
          </a:p>
          <a:p>
            <a:r>
              <a:rPr lang="en-US" sz="2000">
                <a:solidFill>
                  <a:srgbClr val="FFFFFF"/>
                </a:solidFill>
              </a:rPr>
              <a:t>Wyraźnie oddzielona część całkowita od ułamkowej</a:t>
            </a:r>
          </a:p>
          <a:p>
            <a:endParaRPr lang="en-US" sz="2000">
              <a:solidFill>
                <a:srgbClr val="FFFFFF"/>
              </a:solidFill>
            </a:endParaRPr>
          </a:p>
          <a:p>
            <a:r>
              <a:rPr lang="en-US" sz="2000">
                <a:solidFill>
                  <a:srgbClr val="FFFFFF"/>
                </a:solidFill>
              </a:rPr>
              <a:t>Osobna konwersja części całkowitej i części ułamkowej</a:t>
            </a:r>
          </a:p>
        </p:txBody>
      </p:sp>
    </p:spTree>
    <p:extLst>
      <p:ext uri="{BB962C8B-B14F-4D97-AF65-F5344CB8AC3E}">
        <p14:creationId xmlns:p14="http://schemas.microsoft.com/office/powerpoint/2010/main" val="3361226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8" name="Picture 177">
            <a:extLst>
              <a:ext uri="{FF2B5EF4-FFF2-40B4-BE49-F238E27FC236}">
                <a16:creationId xmlns:a16="http://schemas.microsoft.com/office/drawing/2014/main" id="{331CE11F-A36E-472D-9AD5-D5A74C75EF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877" b="1485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Konwersja do binarnego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7" name="Shape 175">
            <a:extLst>
              <a:ext uri="{FF2B5EF4-FFF2-40B4-BE49-F238E27FC236}">
                <a16:creationId xmlns:a16="http://schemas.microsoft.com/office/drawing/2014/main" id="{7B98F462-D6C6-4DF5-AD15-56049D66B3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6274058"/>
              </p:ext>
            </p:extLst>
          </p:nvPr>
        </p:nvGraphicFramePr>
        <p:xfrm>
          <a:off x="5155379" y="1065862"/>
          <a:ext cx="6011630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318844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FFFAB89-39D1-433E-AD98-EA411BCCB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Przykład</a:t>
            </a:r>
            <a:endParaRPr lang="en-US" dirty="0"/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F4B6F6A2-600A-4E4A-9FA0-8FED04BEA5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9213556"/>
              </p:ext>
            </p:extLst>
          </p:nvPr>
        </p:nvGraphicFramePr>
        <p:xfrm>
          <a:off x="838200" y="1825625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95649179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120911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Mnożymy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Część całkowita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09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0,75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644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0,5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5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0,0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8453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3401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FFFAB89-39D1-433E-AD98-EA411BCCB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Przykład</a:t>
            </a:r>
            <a:endParaRPr lang="en-US" dirty="0"/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F4B6F6A2-600A-4E4A-9FA0-8FED04BEA5E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95649179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120911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Mnożymy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Część całkowita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09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0,75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644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0,5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5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0,0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845375"/>
                  </a:ext>
                </a:extLst>
              </a:tr>
            </a:tbl>
          </a:graphicData>
        </a:graphic>
      </p:graphicFrame>
      <p:cxnSp>
        <p:nvCxnSpPr>
          <p:cNvPr id="5" name="Łącznik prosty ze strzałką 4">
            <a:extLst>
              <a:ext uri="{FF2B5EF4-FFF2-40B4-BE49-F238E27FC236}">
                <a16:creationId xmlns:a16="http://schemas.microsoft.com/office/drawing/2014/main" id="{6A9066AD-E756-40C7-809C-C333EA420301}"/>
              </a:ext>
            </a:extLst>
          </p:cNvPr>
          <p:cNvCxnSpPr>
            <a:cxnSpLocks/>
          </p:cNvCxnSpPr>
          <p:nvPr/>
        </p:nvCxnSpPr>
        <p:spPr>
          <a:xfrm>
            <a:off x="6699143" y="2270502"/>
            <a:ext cx="0" cy="13561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Prostokąt 5">
            <a:extLst>
              <a:ext uri="{FF2B5EF4-FFF2-40B4-BE49-F238E27FC236}">
                <a16:creationId xmlns:a16="http://schemas.microsoft.com/office/drawing/2014/main" id="{F2C3B3E4-ECCE-4FCB-8A43-1A140E43F697}"/>
              </a:ext>
            </a:extLst>
          </p:cNvPr>
          <p:cNvSpPr/>
          <p:nvPr/>
        </p:nvSpPr>
        <p:spPr>
          <a:xfrm>
            <a:off x="7138965" y="2637448"/>
            <a:ext cx="2820387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28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Kierunek czytania</a:t>
            </a:r>
          </a:p>
        </p:txBody>
      </p:sp>
    </p:spTree>
    <p:extLst>
      <p:ext uri="{BB962C8B-B14F-4D97-AF65-F5344CB8AC3E}">
        <p14:creationId xmlns:p14="http://schemas.microsoft.com/office/powerpoint/2010/main" val="19235146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FFFAB89-39D1-433E-AD98-EA411BCCB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Przykład</a:t>
            </a:r>
            <a:endParaRPr lang="en-US" dirty="0"/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F4B6F6A2-600A-4E4A-9FA0-8FED04BEA5E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95649179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120911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Mnożymy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Część całkowita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09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0,75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644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0,5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5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0,0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845375"/>
                  </a:ext>
                </a:extLst>
              </a:tr>
            </a:tbl>
          </a:graphicData>
        </a:graphic>
      </p:graphicFrame>
      <p:cxnSp>
        <p:nvCxnSpPr>
          <p:cNvPr id="5" name="Łącznik prosty ze strzałką 4">
            <a:extLst>
              <a:ext uri="{FF2B5EF4-FFF2-40B4-BE49-F238E27FC236}">
                <a16:creationId xmlns:a16="http://schemas.microsoft.com/office/drawing/2014/main" id="{6A9066AD-E756-40C7-809C-C333EA420301}"/>
              </a:ext>
            </a:extLst>
          </p:cNvPr>
          <p:cNvCxnSpPr>
            <a:cxnSpLocks/>
          </p:cNvCxnSpPr>
          <p:nvPr/>
        </p:nvCxnSpPr>
        <p:spPr>
          <a:xfrm>
            <a:off x="6699143" y="2270502"/>
            <a:ext cx="0" cy="13561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Prostokąt 5">
            <a:extLst>
              <a:ext uri="{FF2B5EF4-FFF2-40B4-BE49-F238E27FC236}">
                <a16:creationId xmlns:a16="http://schemas.microsoft.com/office/drawing/2014/main" id="{F2C3B3E4-ECCE-4FCB-8A43-1A140E43F697}"/>
              </a:ext>
            </a:extLst>
          </p:cNvPr>
          <p:cNvSpPr/>
          <p:nvPr/>
        </p:nvSpPr>
        <p:spPr>
          <a:xfrm>
            <a:off x="7138965" y="2637448"/>
            <a:ext cx="2820387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28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Kierunek czytania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437A1670-C320-4CEA-B4D1-6BAAFAFEFC68}"/>
              </a:ext>
            </a:extLst>
          </p:cNvPr>
          <p:cNvSpPr/>
          <p:nvPr/>
        </p:nvSpPr>
        <p:spPr>
          <a:xfrm>
            <a:off x="4328701" y="5044108"/>
            <a:ext cx="3945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0,75</a:t>
            </a:r>
            <a:r>
              <a:rPr lang="pl-PL" sz="5400" b="0" cap="none" spc="0" baseline="-2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</a:t>
            </a:r>
            <a:r>
              <a:rPr lang="pl-P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0,11</a:t>
            </a:r>
            <a:r>
              <a:rPr lang="pl-PL" sz="5400" b="0" cap="none" spc="0" baseline="-2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726600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29751" y="934327"/>
            <a:ext cx="8924392" cy="10582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Ćwiczenia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295B176-FA0E-4B6A-A190-5E2E82BEA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3813" y="2337807"/>
            <a:ext cx="9604374" cy="3585866"/>
          </a:xfrm>
          <a:custGeom>
            <a:avLst/>
            <a:gdLst>
              <a:gd name="connsiteX0" fmla="*/ 0 w 9604374"/>
              <a:gd name="connsiteY0" fmla="*/ 0 h 3585866"/>
              <a:gd name="connsiteX1" fmla="*/ 9604374 w 9604374"/>
              <a:gd name="connsiteY1" fmla="*/ 0 h 3585866"/>
              <a:gd name="connsiteX2" fmla="*/ 9604374 w 9604374"/>
              <a:gd name="connsiteY2" fmla="*/ 3095088 h 3585866"/>
              <a:gd name="connsiteX3" fmla="*/ 9591455 w 9604374"/>
              <a:gd name="connsiteY3" fmla="*/ 3097044 h 3585866"/>
              <a:gd name="connsiteX4" fmla="*/ 9285147 w 9604374"/>
              <a:gd name="connsiteY4" fmla="*/ 3164182 h 3585866"/>
              <a:gd name="connsiteX5" fmla="*/ 9114078 w 9604374"/>
              <a:gd name="connsiteY5" fmla="*/ 3164299 h 3585866"/>
              <a:gd name="connsiteX6" fmla="*/ 8999665 w 9604374"/>
              <a:gd name="connsiteY6" fmla="*/ 3157864 h 3585866"/>
              <a:gd name="connsiteX7" fmla="*/ 8925240 w 9604374"/>
              <a:gd name="connsiteY7" fmla="*/ 3152135 h 3585866"/>
              <a:gd name="connsiteX8" fmla="*/ 8868257 w 9604374"/>
              <a:gd name="connsiteY8" fmla="*/ 3146819 h 3585866"/>
              <a:gd name="connsiteX9" fmla="*/ 8792363 w 9604374"/>
              <a:gd name="connsiteY9" fmla="*/ 3146856 h 3585866"/>
              <a:gd name="connsiteX10" fmla="*/ 8668399 w 9604374"/>
              <a:gd name="connsiteY10" fmla="*/ 3196893 h 3585866"/>
              <a:gd name="connsiteX11" fmla="*/ 8474043 w 9604374"/>
              <a:gd name="connsiteY11" fmla="*/ 3240734 h 3585866"/>
              <a:gd name="connsiteX12" fmla="*/ 8317555 w 9604374"/>
              <a:gd name="connsiteY12" fmla="*/ 3247156 h 3585866"/>
              <a:gd name="connsiteX13" fmla="*/ 8280111 w 9604374"/>
              <a:gd name="connsiteY13" fmla="*/ 3255812 h 3585866"/>
              <a:gd name="connsiteX14" fmla="*/ 8096088 w 9604374"/>
              <a:gd name="connsiteY14" fmla="*/ 3253903 h 3585866"/>
              <a:gd name="connsiteX15" fmla="*/ 7825642 w 9604374"/>
              <a:gd name="connsiteY15" fmla="*/ 3271628 h 3585866"/>
              <a:gd name="connsiteX16" fmla="*/ 7531820 w 9604374"/>
              <a:gd name="connsiteY16" fmla="*/ 3252671 h 3585866"/>
              <a:gd name="connsiteX17" fmla="*/ 7193751 w 9604374"/>
              <a:gd name="connsiteY17" fmla="*/ 3245192 h 3585866"/>
              <a:gd name="connsiteX18" fmla="*/ 6976768 w 9604374"/>
              <a:gd name="connsiteY18" fmla="*/ 3238559 h 3585866"/>
              <a:gd name="connsiteX19" fmla="*/ 6756462 w 9604374"/>
              <a:gd name="connsiteY19" fmla="*/ 3273268 h 3585866"/>
              <a:gd name="connsiteX20" fmla="*/ 6512214 w 9604374"/>
              <a:gd name="connsiteY20" fmla="*/ 3298845 h 3585866"/>
              <a:gd name="connsiteX21" fmla="*/ 6289569 w 9604374"/>
              <a:gd name="connsiteY21" fmla="*/ 3301118 h 3585866"/>
              <a:gd name="connsiteX22" fmla="*/ 6157816 w 9604374"/>
              <a:gd name="connsiteY22" fmla="*/ 3308643 h 3585866"/>
              <a:gd name="connsiteX23" fmla="*/ 6110062 w 9604374"/>
              <a:gd name="connsiteY23" fmla="*/ 3321185 h 3585866"/>
              <a:gd name="connsiteX24" fmla="*/ 6041832 w 9604374"/>
              <a:gd name="connsiteY24" fmla="*/ 3332190 h 3585866"/>
              <a:gd name="connsiteX25" fmla="*/ 5923195 w 9604374"/>
              <a:gd name="connsiteY25" fmla="*/ 3359104 h 3585866"/>
              <a:gd name="connsiteX26" fmla="*/ 5770972 w 9604374"/>
              <a:gd name="connsiteY26" fmla="*/ 3369893 h 3585866"/>
              <a:gd name="connsiteX27" fmla="*/ 5632583 w 9604374"/>
              <a:gd name="connsiteY27" fmla="*/ 3357730 h 3585866"/>
              <a:gd name="connsiteX28" fmla="*/ 5539996 w 9604374"/>
              <a:gd name="connsiteY28" fmla="*/ 3352890 h 3585866"/>
              <a:gd name="connsiteX29" fmla="*/ 5315460 w 9604374"/>
              <a:gd name="connsiteY29" fmla="*/ 3350411 h 3585866"/>
              <a:gd name="connsiteX30" fmla="*/ 5072455 w 9604374"/>
              <a:gd name="connsiteY30" fmla="*/ 3338147 h 3585866"/>
              <a:gd name="connsiteX31" fmla="*/ 5016364 w 9604374"/>
              <a:gd name="connsiteY31" fmla="*/ 3348937 h 3585866"/>
              <a:gd name="connsiteX32" fmla="*/ 4922276 w 9604374"/>
              <a:gd name="connsiteY32" fmla="*/ 3366515 h 3585866"/>
              <a:gd name="connsiteX33" fmla="*/ 4856444 w 9604374"/>
              <a:gd name="connsiteY33" fmla="*/ 3399463 h 3585866"/>
              <a:gd name="connsiteX34" fmla="*/ 4775993 w 9604374"/>
              <a:gd name="connsiteY34" fmla="*/ 3406312 h 3585866"/>
              <a:gd name="connsiteX35" fmla="*/ 4667320 w 9604374"/>
              <a:gd name="connsiteY35" fmla="*/ 3397926 h 3585866"/>
              <a:gd name="connsiteX36" fmla="*/ 4540268 w 9604374"/>
              <a:gd name="connsiteY36" fmla="*/ 3424464 h 3585866"/>
              <a:gd name="connsiteX37" fmla="*/ 4465491 w 9604374"/>
              <a:gd name="connsiteY37" fmla="*/ 3433154 h 3585866"/>
              <a:gd name="connsiteX38" fmla="*/ 4262864 w 9604374"/>
              <a:gd name="connsiteY38" fmla="*/ 3464075 h 3585866"/>
              <a:gd name="connsiteX39" fmla="*/ 4175005 w 9604374"/>
              <a:gd name="connsiteY39" fmla="*/ 3493545 h 3585866"/>
              <a:gd name="connsiteX40" fmla="*/ 4030100 w 9604374"/>
              <a:gd name="connsiteY40" fmla="*/ 3514212 h 3585866"/>
              <a:gd name="connsiteX41" fmla="*/ 3926631 w 9604374"/>
              <a:gd name="connsiteY41" fmla="*/ 3525304 h 3585866"/>
              <a:gd name="connsiteX42" fmla="*/ 3897306 w 9604374"/>
              <a:gd name="connsiteY42" fmla="*/ 3547095 h 3585866"/>
              <a:gd name="connsiteX43" fmla="*/ 3896886 w 9604374"/>
              <a:gd name="connsiteY43" fmla="*/ 3547500 h 3585866"/>
              <a:gd name="connsiteX44" fmla="*/ 3834004 w 9604374"/>
              <a:gd name="connsiteY44" fmla="*/ 3550510 h 3585866"/>
              <a:gd name="connsiteX45" fmla="*/ 3696227 w 9604374"/>
              <a:gd name="connsiteY45" fmla="*/ 3574175 h 3585866"/>
              <a:gd name="connsiteX46" fmla="*/ 3652821 w 9604374"/>
              <a:gd name="connsiteY46" fmla="*/ 3580368 h 3585866"/>
              <a:gd name="connsiteX47" fmla="*/ 3629691 w 9604374"/>
              <a:gd name="connsiteY47" fmla="*/ 3585866 h 3585866"/>
              <a:gd name="connsiteX48" fmla="*/ 3595018 w 9604374"/>
              <a:gd name="connsiteY48" fmla="*/ 3571623 h 3585866"/>
              <a:gd name="connsiteX49" fmla="*/ 3551656 w 9604374"/>
              <a:gd name="connsiteY49" fmla="*/ 3577800 h 3585866"/>
              <a:gd name="connsiteX50" fmla="*/ 3541558 w 9604374"/>
              <a:gd name="connsiteY50" fmla="*/ 3579797 h 3585866"/>
              <a:gd name="connsiteX51" fmla="*/ 3465708 w 9604374"/>
              <a:gd name="connsiteY51" fmla="*/ 3565931 h 3585866"/>
              <a:gd name="connsiteX52" fmla="*/ 3458313 w 9604374"/>
              <a:gd name="connsiteY52" fmla="*/ 3560366 h 3585866"/>
              <a:gd name="connsiteX53" fmla="*/ 3420278 w 9604374"/>
              <a:gd name="connsiteY53" fmla="*/ 3557947 h 3585866"/>
              <a:gd name="connsiteX54" fmla="*/ 3415952 w 9604374"/>
              <a:gd name="connsiteY54" fmla="*/ 3559424 h 3585866"/>
              <a:gd name="connsiteX55" fmla="*/ 3384432 w 9604374"/>
              <a:gd name="connsiteY55" fmla="*/ 3550905 h 3585866"/>
              <a:gd name="connsiteX56" fmla="*/ 3258039 w 9604374"/>
              <a:gd name="connsiteY56" fmla="*/ 3535884 h 3585866"/>
              <a:gd name="connsiteX57" fmla="*/ 3015008 w 9604374"/>
              <a:gd name="connsiteY57" fmla="*/ 3528000 h 3585866"/>
              <a:gd name="connsiteX58" fmla="*/ 2761910 w 9604374"/>
              <a:gd name="connsiteY58" fmla="*/ 3505496 h 3585866"/>
              <a:gd name="connsiteX59" fmla="*/ 2521923 w 9604374"/>
              <a:gd name="connsiteY59" fmla="*/ 3514208 h 3585866"/>
              <a:gd name="connsiteX60" fmla="*/ 2085894 w 9604374"/>
              <a:gd name="connsiteY60" fmla="*/ 3490122 h 3585866"/>
              <a:gd name="connsiteX61" fmla="*/ 1936305 w 9604374"/>
              <a:gd name="connsiteY61" fmla="*/ 3487966 h 3585866"/>
              <a:gd name="connsiteX62" fmla="*/ 1836080 w 9604374"/>
              <a:gd name="connsiteY62" fmla="*/ 3487150 h 3585866"/>
              <a:gd name="connsiteX63" fmla="*/ 1829133 w 9604374"/>
              <a:gd name="connsiteY63" fmla="*/ 3489437 h 3585866"/>
              <a:gd name="connsiteX64" fmla="*/ 1801140 w 9604374"/>
              <a:gd name="connsiteY64" fmla="*/ 3490787 h 3585866"/>
              <a:gd name="connsiteX65" fmla="*/ 1793476 w 9604374"/>
              <a:gd name="connsiteY65" fmla="*/ 3500921 h 3585866"/>
              <a:gd name="connsiteX66" fmla="*/ 1699923 w 9604374"/>
              <a:gd name="connsiteY66" fmla="*/ 3509706 h 3585866"/>
              <a:gd name="connsiteX67" fmla="*/ 1474760 w 9604374"/>
              <a:gd name="connsiteY67" fmla="*/ 3513685 h 3585866"/>
              <a:gd name="connsiteX68" fmla="*/ 1308130 w 9604374"/>
              <a:gd name="connsiteY68" fmla="*/ 3496703 h 3585866"/>
              <a:gd name="connsiteX69" fmla="*/ 1252381 w 9604374"/>
              <a:gd name="connsiteY69" fmla="*/ 3506093 h 3585866"/>
              <a:gd name="connsiteX70" fmla="*/ 1174550 w 9604374"/>
              <a:gd name="connsiteY70" fmla="*/ 3512642 h 3585866"/>
              <a:gd name="connsiteX71" fmla="*/ 924455 w 9604374"/>
              <a:gd name="connsiteY71" fmla="*/ 3507283 h 3585866"/>
              <a:gd name="connsiteX72" fmla="*/ 718373 w 9604374"/>
              <a:gd name="connsiteY72" fmla="*/ 3511753 h 3585866"/>
              <a:gd name="connsiteX73" fmla="*/ 600444 w 9604374"/>
              <a:gd name="connsiteY73" fmla="*/ 3520899 h 3585866"/>
              <a:gd name="connsiteX74" fmla="*/ 351173 w 9604374"/>
              <a:gd name="connsiteY74" fmla="*/ 3495843 h 3585866"/>
              <a:gd name="connsiteX75" fmla="*/ 108372 w 9604374"/>
              <a:gd name="connsiteY75" fmla="*/ 3484386 h 3585866"/>
              <a:gd name="connsiteX76" fmla="*/ 6467 w 9604374"/>
              <a:gd name="connsiteY76" fmla="*/ 3476532 h 3585866"/>
              <a:gd name="connsiteX77" fmla="*/ 0 w 9604374"/>
              <a:gd name="connsiteY77" fmla="*/ 3475412 h 358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9604374" h="3585866">
                <a:moveTo>
                  <a:pt x="0" y="0"/>
                </a:moveTo>
                <a:lnTo>
                  <a:pt x="9604374" y="0"/>
                </a:lnTo>
                <a:lnTo>
                  <a:pt x="9604374" y="3095088"/>
                </a:lnTo>
                <a:lnTo>
                  <a:pt x="9591455" y="3097044"/>
                </a:lnTo>
                <a:cubicBezTo>
                  <a:pt x="9496183" y="3133516"/>
                  <a:pt x="9411472" y="3121301"/>
                  <a:pt x="9285147" y="3164182"/>
                </a:cubicBezTo>
                <a:cubicBezTo>
                  <a:pt x="9222914" y="3162781"/>
                  <a:pt x="9174371" y="3173454"/>
                  <a:pt x="9114078" y="3164299"/>
                </a:cubicBezTo>
                <a:cubicBezTo>
                  <a:pt x="9087411" y="3155904"/>
                  <a:pt x="9030947" y="3180906"/>
                  <a:pt x="8999665" y="3157864"/>
                </a:cubicBezTo>
                <a:cubicBezTo>
                  <a:pt x="8997339" y="3174606"/>
                  <a:pt x="8938300" y="3159909"/>
                  <a:pt x="8925240" y="3152135"/>
                </a:cubicBezTo>
                <a:cubicBezTo>
                  <a:pt x="8910091" y="3159441"/>
                  <a:pt x="8884639" y="3146109"/>
                  <a:pt x="8868257" y="3146819"/>
                </a:cubicBezTo>
                <a:cubicBezTo>
                  <a:pt x="8835852" y="3110204"/>
                  <a:pt x="8832251" y="3167659"/>
                  <a:pt x="8792363" y="3146856"/>
                </a:cubicBezTo>
                <a:cubicBezTo>
                  <a:pt x="8774838" y="3159285"/>
                  <a:pt x="8715420" y="3185652"/>
                  <a:pt x="8668399" y="3196893"/>
                </a:cubicBezTo>
                <a:cubicBezTo>
                  <a:pt x="8575902" y="3221445"/>
                  <a:pt x="8569506" y="3250654"/>
                  <a:pt x="8474043" y="3240734"/>
                </a:cubicBezTo>
                <a:cubicBezTo>
                  <a:pt x="8460613" y="3264436"/>
                  <a:pt x="8297088" y="3204738"/>
                  <a:pt x="8317555" y="3247156"/>
                </a:cubicBezTo>
                <a:cubicBezTo>
                  <a:pt x="8285696" y="3245083"/>
                  <a:pt x="8262352" y="3228203"/>
                  <a:pt x="8280111" y="3255812"/>
                </a:cubicBezTo>
                <a:lnTo>
                  <a:pt x="8096088" y="3253903"/>
                </a:lnTo>
                <a:cubicBezTo>
                  <a:pt x="7994084" y="3261603"/>
                  <a:pt x="7930388" y="3281921"/>
                  <a:pt x="7825642" y="3271628"/>
                </a:cubicBezTo>
                <a:cubicBezTo>
                  <a:pt x="7723046" y="3270395"/>
                  <a:pt x="7671282" y="3252297"/>
                  <a:pt x="7531820" y="3252671"/>
                </a:cubicBezTo>
                <a:cubicBezTo>
                  <a:pt x="7433606" y="3250277"/>
                  <a:pt x="7293100" y="3236234"/>
                  <a:pt x="7193751" y="3245192"/>
                </a:cubicBezTo>
                <a:cubicBezTo>
                  <a:pt x="7074822" y="3223769"/>
                  <a:pt x="7104250" y="3250265"/>
                  <a:pt x="6976768" y="3238559"/>
                </a:cubicBezTo>
                <a:cubicBezTo>
                  <a:pt x="6921032" y="3284865"/>
                  <a:pt x="6823818" y="3261794"/>
                  <a:pt x="6756462" y="3273268"/>
                </a:cubicBezTo>
                <a:cubicBezTo>
                  <a:pt x="6679037" y="3283316"/>
                  <a:pt x="6590030" y="3294204"/>
                  <a:pt x="6512214" y="3298845"/>
                </a:cubicBezTo>
                <a:cubicBezTo>
                  <a:pt x="6450581" y="3277980"/>
                  <a:pt x="6366042" y="3329199"/>
                  <a:pt x="6289569" y="3301118"/>
                </a:cubicBezTo>
                <a:cubicBezTo>
                  <a:pt x="6261432" y="3294355"/>
                  <a:pt x="6174310" y="3295209"/>
                  <a:pt x="6157816" y="3308643"/>
                </a:cubicBezTo>
                <a:cubicBezTo>
                  <a:pt x="6139648" y="3311557"/>
                  <a:pt x="6118459" y="3306799"/>
                  <a:pt x="6110062" y="3321185"/>
                </a:cubicBezTo>
                <a:cubicBezTo>
                  <a:pt x="6096189" y="3338498"/>
                  <a:pt x="6032810" y="3311765"/>
                  <a:pt x="6041832" y="3332190"/>
                </a:cubicBezTo>
                <a:cubicBezTo>
                  <a:pt x="5996830" y="3313871"/>
                  <a:pt x="5961033" y="3350141"/>
                  <a:pt x="5923195" y="3359104"/>
                </a:cubicBezTo>
                <a:cubicBezTo>
                  <a:pt x="5887750" y="3340930"/>
                  <a:pt x="5853570" y="3365323"/>
                  <a:pt x="5770972" y="3369893"/>
                </a:cubicBezTo>
                <a:cubicBezTo>
                  <a:pt x="5731993" y="3348876"/>
                  <a:pt x="5705091" y="3385599"/>
                  <a:pt x="5632583" y="3357730"/>
                </a:cubicBezTo>
                <a:cubicBezTo>
                  <a:pt x="5594087" y="3357562"/>
                  <a:pt x="5606154" y="3357443"/>
                  <a:pt x="5539996" y="3352890"/>
                </a:cubicBezTo>
                <a:cubicBezTo>
                  <a:pt x="5439049" y="3348000"/>
                  <a:pt x="5408459" y="3356166"/>
                  <a:pt x="5315460" y="3350411"/>
                </a:cubicBezTo>
                <a:cubicBezTo>
                  <a:pt x="5211119" y="3348356"/>
                  <a:pt x="5208881" y="3372469"/>
                  <a:pt x="5072455" y="3338147"/>
                </a:cubicBezTo>
                <a:cubicBezTo>
                  <a:pt x="5061717" y="3354508"/>
                  <a:pt x="5045493" y="3355753"/>
                  <a:pt x="5016364" y="3348937"/>
                </a:cubicBezTo>
                <a:cubicBezTo>
                  <a:pt x="4965900" y="3349130"/>
                  <a:pt x="4977835" y="3389131"/>
                  <a:pt x="4922276" y="3366515"/>
                </a:cubicBezTo>
                <a:cubicBezTo>
                  <a:pt x="4935702" y="3387794"/>
                  <a:pt x="4828733" y="3377760"/>
                  <a:pt x="4856444" y="3399463"/>
                </a:cubicBezTo>
                <a:cubicBezTo>
                  <a:pt x="4827698" y="3420094"/>
                  <a:pt x="4805019" y="3388256"/>
                  <a:pt x="4775993" y="3406312"/>
                </a:cubicBezTo>
                <a:cubicBezTo>
                  <a:pt x="4744470" y="3406056"/>
                  <a:pt x="4706605" y="3394901"/>
                  <a:pt x="4667320" y="3397926"/>
                </a:cubicBezTo>
                <a:cubicBezTo>
                  <a:pt x="4613435" y="3387476"/>
                  <a:pt x="4608100" y="3410487"/>
                  <a:pt x="4540268" y="3424464"/>
                </a:cubicBezTo>
                <a:cubicBezTo>
                  <a:pt x="4508279" y="3412969"/>
                  <a:pt x="4485989" y="3420063"/>
                  <a:pt x="4465491" y="3433154"/>
                </a:cubicBezTo>
                <a:cubicBezTo>
                  <a:pt x="4396498" y="3432601"/>
                  <a:pt x="4338078" y="3453569"/>
                  <a:pt x="4262864" y="3464075"/>
                </a:cubicBezTo>
                <a:cubicBezTo>
                  <a:pt x="4180249" y="3483394"/>
                  <a:pt x="4225769" y="3479019"/>
                  <a:pt x="4175005" y="3493545"/>
                </a:cubicBezTo>
                <a:lnTo>
                  <a:pt x="4030100" y="3514212"/>
                </a:lnTo>
                <a:lnTo>
                  <a:pt x="3926631" y="3525304"/>
                </a:lnTo>
                <a:lnTo>
                  <a:pt x="3897306" y="3547095"/>
                </a:lnTo>
                <a:lnTo>
                  <a:pt x="3896886" y="3547500"/>
                </a:lnTo>
                <a:lnTo>
                  <a:pt x="3834004" y="3550510"/>
                </a:lnTo>
                <a:cubicBezTo>
                  <a:pt x="3800562" y="3554957"/>
                  <a:pt x="3734185" y="3568533"/>
                  <a:pt x="3696227" y="3574175"/>
                </a:cubicBezTo>
                <a:cubicBezTo>
                  <a:pt x="3661780" y="3570074"/>
                  <a:pt x="3640587" y="3551815"/>
                  <a:pt x="3652821" y="3580368"/>
                </a:cubicBezTo>
                <a:cubicBezTo>
                  <a:pt x="3641506" y="3579831"/>
                  <a:pt x="3634593" y="3582151"/>
                  <a:pt x="3629691" y="3585866"/>
                </a:cubicBezTo>
                <a:lnTo>
                  <a:pt x="3595018" y="3571623"/>
                </a:lnTo>
                <a:lnTo>
                  <a:pt x="3551656" y="3577800"/>
                </a:lnTo>
                <a:lnTo>
                  <a:pt x="3541558" y="3579797"/>
                </a:lnTo>
                <a:lnTo>
                  <a:pt x="3465708" y="3565931"/>
                </a:lnTo>
                <a:lnTo>
                  <a:pt x="3458313" y="3560366"/>
                </a:lnTo>
                <a:cubicBezTo>
                  <a:pt x="3450380" y="3556940"/>
                  <a:pt x="3439090" y="3555355"/>
                  <a:pt x="3420278" y="3557947"/>
                </a:cubicBezTo>
                <a:lnTo>
                  <a:pt x="3415952" y="3559424"/>
                </a:lnTo>
                <a:lnTo>
                  <a:pt x="3384432" y="3550905"/>
                </a:lnTo>
                <a:cubicBezTo>
                  <a:pt x="3374259" y="3547029"/>
                  <a:pt x="3265415" y="3542149"/>
                  <a:pt x="3258039" y="3535884"/>
                </a:cubicBezTo>
                <a:cubicBezTo>
                  <a:pt x="3138852" y="3551394"/>
                  <a:pt x="3130647" y="3523871"/>
                  <a:pt x="3015008" y="3528000"/>
                </a:cubicBezTo>
                <a:cubicBezTo>
                  <a:pt x="2914857" y="3486061"/>
                  <a:pt x="2851687" y="3511605"/>
                  <a:pt x="2761910" y="3505496"/>
                </a:cubicBezTo>
                <a:cubicBezTo>
                  <a:pt x="2676401" y="3501198"/>
                  <a:pt x="2636809" y="3514769"/>
                  <a:pt x="2521923" y="3514208"/>
                </a:cubicBezTo>
                <a:cubicBezTo>
                  <a:pt x="2400197" y="3505062"/>
                  <a:pt x="2222818" y="3509922"/>
                  <a:pt x="2085894" y="3490122"/>
                </a:cubicBezTo>
                <a:cubicBezTo>
                  <a:pt x="1978312" y="3483748"/>
                  <a:pt x="1977940" y="3488460"/>
                  <a:pt x="1936305" y="3487966"/>
                </a:cubicBezTo>
                <a:cubicBezTo>
                  <a:pt x="1922459" y="3490683"/>
                  <a:pt x="1849334" y="3482739"/>
                  <a:pt x="1836080" y="3487150"/>
                </a:cubicBezTo>
                <a:lnTo>
                  <a:pt x="1829133" y="3489437"/>
                </a:lnTo>
                <a:lnTo>
                  <a:pt x="1801140" y="3490787"/>
                </a:lnTo>
                <a:lnTo>
                  <a:pt x="1793476" y="3500921"/>
                </a:lnTo>
                <a:lnTo>
                  <a:pt x="1699923" y="3509706"/>
                </a:lnTo>
                <a:cubicBezTo>
                  <a:pt x="1637728" y="3485036"/>
                  <a:pt x="1584624" y="3514467"/>
                  <a:pt x="1474760" y="3513685"/>
                </a:cubicBezTo>
                <a:cubicBezTo>
                  <a:pt x="1445646" y="3505164"/>
                  <a:pt x="1329781" y="3484421"/>
                  <a:pt x="1308130" y="3496703"/>
                </a:cubicBezTo>
                <a:cubicBezTo>
                  <a:pt x="1287409" y="3498430"/>
                  <a:pt x="1265391" y="3492347"/>
                  <a:pt x="1252381" y="3506093"/>
                </a:cubicBezTo>
                <a:cubicBezTo>
                  <a:pt x="1232588" y="3522393"/>
                  <a:pt x="1170020" y="3491785"/>
                  <a:pt x="1174550" y="3512642"/>
                </a:cubicBezTo>
                <a:cubicBezTo>
                  <a:pt x="1119896" y="3512841"/>
                  <a:pt x="1000484" y="3507431"/>
                  <a:pt x="924455" y="3507283"/>
                </a:cubicBezTo>
                <a:cubicBezTo>
                  <a:pt x="887180" y="3483915"/>
                  <a:pt x="777361" y="3516071"/>
                  <a:pt x="718373" y="3511753"/>
                </a:cubicBezTo>
                <a:cubicBezTo>
                  <a:pt x="666588" y="3513355"/>
                  <a:pt x="661645" y="3525551"/>
                  <a:pt x="600444" y="3520899"/>
                </a:cubicBezTo>
                <a:cubicBezTo>
                  <a:pt x="491334" y="3516943"/>
                  <a:pt x="451794" y="3507522"/>
                  <a:pt x="351173" y="3495843"/>
                </a:cubicBezTo>
                <a:cubicBezTo>
                  <a:pt x="237121" y="3487112"/>
                  <a:pt x="235857" y="3499212"/>
                  <a:pt x="108372" y="3484386"/>
                </a:cubicBezTo>
                <a:cubicBezTo>
                  <a:pt x="86318" y="3481054"/>
                  <a:pt x="40657" y="3480329"/>
                  <a:pt x="6467" y="3476532"/>
                </a:cubicBezTo>
                <a:lnTo>
                  <a:pt x="0" y="3475412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8F779DE-4744-42D6-9C74-33EC944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2190741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941207" y="2752316"/>
            <a:ext cx="8309586" cy="48381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pl-PL" sz="2000" dirty="0"/>
              <a:t>Zamień na liczbę binarną, z dokładnością do 10 cyfr po przecinku:</a:t>
            </a:r>
            <a:endParaRPr lang="pl-PL" sz="2000" baseline="-25000" dirty="0">
              <a:latin typeface="Consolas" charset="0"/>
              <a:ea typeface="Consolas" charset="0"/>
              <a:cs typeface="Consolas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Symbol zastępczy tekstu 2">
                <a:extLst>
                  <a:ext uri="{FF2B5EF4-FFF2-40B4-BE49-F238E27FC236}">
                    <a16:creationId xmlns:a16="http://schemas.microsoft.com/office/drawing/2014/main" id="{FC9ED3FC-43FB-4731-9A0D-131BC7F5C1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7786" y="3286832"/>
                <a:ext cx="8309586" cy="2087154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0,8125</m:t>
                    </m:r>
                  </m:oMath>
                </a14:m>
                <a:endParaRPr lang="pl-PL" sz="24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0,16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0,3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0,125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0,7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>
          <p:sp>
            <p:nvSpPr>
              <p:cNvPr id="7" name="Symbol zastępczy tekstu 2">
                <a:extLst>
                  <a:ext uri="{FF2B5EF4-FFF2-40B4-BE49-F238E27FC236}">
                    <a16:creationId xmlns:a16="http://schemas.microsoft.com/office/drawing/2014/main" id="{FC9ED3FC-43FB-4731-9A0D-131BC7F5C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786" y="3286832"/>
                <a:ext cx="8309586" cy="2087154"/>
              </a:xfrm>
              <a:prstGeom prst="rect">
                <a:avLst/>
              </a:prstGeom>
              <a:blipFill>
                <a:blip r:embed="rId2"/>
                <a:stretch>
                  <a:fillRect l="-220" t="-262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349246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635EA37-5E89-4E0E-B266-FB23C07A4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pl-PL" sz="6600" dirty="0"/>
              <a:t>Przykład</a:t>
            </a:r>
            <a:endParaRPr lang="en-US" sz="66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8DFE7B8B-486A-4800-8F73-A3E2B5AC46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5260" y="728403"/>
                <a:ext cx="4702848" cy="5352761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i="1">
                          <a:latin typeface="Cambria Math" panose="02040503050406030204" pitchFamily="18" charset="0"/>
                        </a:rPr>
                        <m:t>418</m:t>
                      </m:r>
                      <m:r>
                        <a:rPr lang="pl-PL" sz="2400" i="1" baseline="-25000">
                          <a:latin typeface="Cambria Math" panose="02040503050406030204" pitchFamily="18" charset="0"/>
                        </a:rPr>
                        <m:t>10 </m:t>
                      </m:r>
                    </m:oMath>
                  </m:oMathPara>
                </a14:m>
                <a:endParaRPr lang="pl-PL" sz="2400" i="1" baseline="-25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l-PL" sz="2400" i="1" baseline="-25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400" i="1" baseline="-2500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l-PL" sz="2400" i="1" baseline="-25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l-PL" sz="2400" i="1" baseline="-25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i="1">
                          <a:latin typeface="Cambria Math" panose="02040503050406030204" pitchFamily="18" charset="0"/>
                        </a:rPr>
                        <m:t>1 1010 0010</m:t>
                      </m:r>
                      <m:r>
                        <a:rPr lang="pl-PL" sz="2400" i="1" baseline="-25000">
                          <a:latin typeface="Cambria Math" panose="02040503050406030204" pitchFamily="18" charset="0"/>
                        </a:rPr>
                        <m:t>2 </m:t>
                      </m:r>
                    </m:oMath>
                  </m:oMathPara>
                </a14:m>
                <a:endParaRPr lang="pl-PL" sz="2400" i="1" baseline="-25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l-PL" sz="2400" i="1" baseline="-25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i="1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pl-PL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l-PL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i="1">
                          <a:latin typeface="Cambria Math" panose="02040503050406030204" pitchFamily="18" charset="0"/>
                        </a:rPr>
                        <m:t>642</m:t>
                      </m:r>
                      <m:r>
                        <a:rPr lang="pl-PL" sz="2400" i="1" baseline="-25000">
                          <a:latin typeface="Cambria Math" panose="02040503050406030204" pitchFamily="18" charset="0"/>
                        </a:rPr>
                        <m:t>8 </m:t>
                      </m:r>
                    </m:oMath>
                  </m:oMathPara>
                </a14:m>
                <a:endParaRPr lang="pl-PL" sz="2400" i="1" baseline="-25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l-PL" sz="2400" i="1" baseline="-25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i="1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pl-PL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l-PL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m:rPr>
                          <m:sty m:val="p"/>
                        </m:rPr>
                        <a:rPr lang="pl-PL" sz="2400" i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pl-PL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l-PL" sz="2400" i="1" baseline="-25000"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pl-PL" sz="2400" baseline="-25000" dirty="0"/>
              </a:p>
            </p:txBody>
          </p:sp>
        </mc:Choice>
        <mc:Fallback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8DFE7B8B-486A-4800-8F73-A3E2B5AC46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5260" y="728403"/>
                <a:ext cx="4702848" cy="535276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33237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E9FF7ED-C67F-4E8D-8157-6BB83D644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2325" y="643467"/>
            <a:ext cx="10407351" cy="1891626"/>
          </a:xfrm>
          <a:custGeom>
            <a:avLst/>
            <a:gdLst>
              <a:gd name="connsiteX0" fmla="*/ 0 w 10407351"/>
              <a:gd name="connsiteY0" fmla="*/ 0 h 1891626"/>
              <a:gd name="connsiteX1" fmla="*/ 10407351 w 10407351"/>
              <a:gd name="connsiteY1" fmla="*/ 0 h 1891626"/>
              <a:gd name="connsiteX2" fmla="*/ 10407351 w 10407351"/>
              <a:gd name="connsiteY2" fmla="*/ 1364684 h 1891626"/>
              <a:gd name="connsiteX3" fmla="*/ 10278187 w 10407351"/>
              <a:gd name="connsiteY3" fmla="*/ 1375369 h 1891626"/>
              <a:gd name="connsiteX4" fmla="*/ 10183452 w 10407351"/>
              <a:gd name="connsiteY4" fmla="*/ 1391690 h 1891626"/>
              <a:gd name="connsiteX5" fmla="*/ 9936834 w 10407351"/>
              <a:gd name="connsiteY5" fmla="*/ 1413567 h 1891626"/>
              <a:gd name="connsiteX6" fmla="*/ 9633679 w 10407351"/>
              <a:gd name="connsiteY6" fmla="*/ 1479227 h 1891626"/>
              <a:gd name="connsiteX7" fmla="*/ 9464371 w 10407351"/>
              <a:gd name="connsiteY7" fmla="*/ 1479341 h 1891626"/>
              <a:gd name="connsiteX8" fmla="*/ 9351136 w 10407351"/>
              <a:gd name="connsiteY8" fmla="*/ 1473048 h 1891626"/>
              <a:gd name="connsiteX9" fmla="*/ 9277477 w 10407351"/>
              <a:gd name="connsiteY9" fmla="*/ 1467445 h 1891626"/>
              <a:gd name="connsiteX10" fmla="*/ 9221081 w 10407351"/>
              <a:gd name="connsiteY10" fmla="*/ 1462245 h 1891626"/>
              <a:gd name="connsiteX11" fmla="*/ 9145968 w 10407351"/>
              <a:gd name="connsiteY11" fmla="*/ 1462282 h 1891626"/>
              <a:gd name="connsiteX12" fmla="*/ 9023280 w 10407351"/>
              <a:gd name="connsiteY12" fmla="*/ 1511217 h 1891626"/>
              <a:gd name="connsiteX13" fmla="*/ 8830925 w 10407351"/>
              <a:gd name="connsiteY13" fmla="*/ 1554093 h 1891626"/>
              <a:gd name="connsiteX14" fmla="*/ 8676048 w 10407351"/>
              <a:gd name="connsiteY14" fmla="*/ 1560374 h 1891626"/>
              <a:gd name="connsiteX15" fmla="*/ 8638989 w 10407351"/>
              <a:gd name="connsiteY15" fmla="*/ 1568839 h 1891626"/>
              <a:gd name="connsiteX16" fmla="*/ 8456861 w 10407351"/>
              <a:gd name="connsiteY16" fmla="*/ 1566972 h 1891626"/>
              <a:gd name="connsiteX17" fmla="*/ 8189198 w 10407351"/>
              <a:gd name="connsiteY17" fmla="*/ 1584307 h 1891626"/>
              <a:gd name="connsiteX18" fmla="*/ 7898401 w 10407351"/>
              <a:gd name="connsiteY18" fmla="*/ 1565768 h 1891626"/>
              <a:gd name="connsiteX19" fmla="*/ 7563813 w 10407351"/>
              <a:gd name="connsiteY19" fmla="*/ 1558454 h 1891626"/>
              <a:gd name="connsiteX20" fmla="*/ 7349063 w 10407351"/>
              <a:gd name="connsiteY20" fmla="*/ 1551966 h 1891626"/>
              <a:gd name="connsiteX21" fmla="*/ 7131024 w 10407351"/>
              <a:gd name="connsiteY21" fmla="*/ 1585911 h 1891626"/>
              <a:gd name="connsiteX22" fmla="*/ 6889291 w 10407351"/>
              <a:gd name="connsiteY22" fmla="*/ 1610925 h 1891626"/>
              <a:gd name="connsiteX23" fmla="*/ 6668938 w 10407351"/>
              <a:gd name="connsiteY23" fmla="*/ 1613148 h 1891626"/>
              <a:gd name="connsiteX24" fmla="*/ 6538541 w 10407351"/>
              <a:gd name="connsiteY24" fmla="*/ 1620507 h 1891626"/>
              <a:gd name="connsiteX25" fmla="*/ 6491279 w 10407351"/>
              <a:gd name="connsiteY25" fmla="*/ 1632773 h 1891626"/>
              <a:gd name="connsiteX26" fmla="*/ 6423751 w 10407351"/>
              <a:gd name="connsiteY26" fmla="*/ 1643536 h 1891626"/>
              <a:gd name="connsiteX27" fmla="*/ 6306336 w 10407351"/>
              <a:gd name="connsiteY27" fmla="*/ 1669857 h 1891626"/>
              <a:gd name="connsiteX28" fmla="*/ 6155679 w 10407351"/>
              <a:gd name="connsiteY28" fmla="*/ 1680409 h 1891626"/>
              <a:gd name="connsiteX29" fmla="*/ 6018716 w 10407351"/>
              <a:gd name="connsiteY29" fmla="*/ 1668513 h 1891626"/>
              <a:gd name="connsiteX30" fmla="*/ 5927081 w 10407351"/>
              <a:gd name="connsiteY30" fmla="*/ 1663779 h 1891626"/>
              <a:gd name="connsiteX31" fmla="*/ 5704857 w 10407351"/>
              <a:gd name="connsiteY31" fmla="*/ 1661355 h 1891626"/>
              <a:gd name="connsiteX32" fmla="*/ 5464353 w 10407351"/>
              <a:gd name="connsiteY32" fmla="*/ 1649361 h 1891626"/>
              <a:gd name="connsiteX33" fmla="*/ 5408840 w 10407351"/>
              <a:gd name="connsiteY33" fmla="*/ 1659913 h 1891626"/>
              <a:gd name="connsiteX34" fmla="*/ 5315720 w 10407351"/>
              <a:gd name="connsiteY34" fmla="*/ 1677105 h 1891626"/>
              <a:gd name="connsiteX35" fmla="*/ 5250566 w 10407351"/>
              <a:gd name="connsiteY35" fmla="*/ 1709327 h 1891626"/>
              <a:gd name="connsiteX36" fmla="*/ 5170942 w 10407351"/>
              <a:gd name="connsiteY36" fmla="*/ 1716026 h 1891626"/>
              <a:gd name="connsiteX37" fmla="*/ 5063388 w 10407351"/>
              <a:gd name="connsiteY37" fmla="*/ 1707824 h 1891626"/>
              <a:gd name="connsiteX38" fmla="*/ 4937644 w 10407351"/>
              <a:gd name="connsiteY38" fmla="*/ 1733778 h 1891626"/>
              <a:gd name="connsiteX39" fmla="*/ 4863636 w 10407351"/>
              <a:gd name="connsiteY39" fmla="*/ 1742276 h 1891626"/>
              <a:gd name="connsiteX40" fmla="*/ 4663097 w 10407351"/>
              <a:gd name="connsiteY40" fmla="*/ 1772517 h 1891626"/>
              <a:gd name="connsiteX41" fmla="*/ 4576142 w 10407351"/>
              <a:gd name="connsiteY41" fmla="*/ 1801338 h 1891626"/>
              <a:gd name="connsiteX42" fmla="*/ 4432728 w 10407351"/>
              <a:gd name="connsiteY42" fmla="*/ 1821550 h 1891626"/>
              <a:gd name="connsiteX43" fmla="*/ 4330325 w 10407351"/>
              <a:gd name="connsiteY43" fmla="*/ 1832397 h 1891626"/>
              <a:gd name="connsiteX44" fmla="*/ 4301301 w 10407351"/>
              <a:gd name="connsiteY44" fmla="*/ 1853709 h 1891626"/>
              <a:gd name="connsiteX45" fmla="*/ 4300886 w 10407351"/>
              <a:gd name="connsiteY45" fmla="*/ 1854105 h 1891626"/>
              <a:gd name="connsiteX46" fmla="*/ 4238651 w 10407351"/>
              <a:gd name="connsiteY46" fmla="*/ 1857049 h 1891626"/>
              <a:gd name="connsiteX47" fmla="*/ 4102292 w 10407351"/>
              <a:gd name="connsiteY47" fmla="*/ 1880193 h 1891626"/>
              <a:gd name="connsiteX48" fmla="*/ 4059333 w 10407351"/>
              <a:gd name="connsiteY48" fmla="*/ 1886249 h 1891626"/>
              <a:gd name="connsiteX49" fmla="*/ 4036441 w 10407351"/>
              <a:gd name="connsiteY49" fmla="*/ 1891626 h 1891626"/>
              <a:gd name="connsiteX50" fmla="*/ 4002125 w 10407351"/>
              <a:gd name="connsiteY50" fmla="*/ 1877697 h 1891626"/>
              <a:gd name="connsiteX51" fmla="*/ 3959209 w 10407351"/>
              <a:gd name="connsiteY51" fmla="*/ 1883738 h 1891626"/>
              <a:gd name="connsiteX52" fmla="*/ 3949215 w 10407351"/>
              <a:gd name="connsiteY52" fmla="*/ 1885692 h 1891626"/>
              <a:gd name="connsiteX53" fmla="*/ 3874146 w 10407351"/>
              <a:gd name="connsiteY53" fmla="*/ 1872130 h 1891626"/>
              <a:gd name="connsiteX54" fmla="*/ 3866827 w 10407351"/>
              <a:gd name="connsiteY54" fmla="*/ 1866688 h 1891626"/>
              <a:gd name="connsiteX55" fmla="*/ 3829184 w 10407351"/>
              <a:gd name="connsiteY55" fmla="*/ 1864322 h 1891626"/>
              <a:gd name="connsiteX56" fmla="*/ 3824903 w 10407351"/>
              <a:gd name="connsiteY56" fmla="*/ 1865766 h 1891626"/>
              <a:gd name="connsiteX57" fmla="*/ 3793706 w 10407351"/>
              <a:gd name="connsiteY57" fmla="*/ 1857436 h 1891626"/>
              <a:gd name="connsiteX58" fmla="*/ 3668616 w 10407351"/>
              <a:gd name="connsiteY58" fmla="*/ 1842745 h 1891626"/>
              <a:gd name="connsiteX59" fmla="*/ 3428086 w 10407351"/>
              <a:gd name="connsiteY59" fmla="*/ 1835034 h 1891626"/>
              <a:gd name="connsiteX60" fmla="*/ 3177594 w 10407351"/>
              <a:gd name="connsiteY60" fmla="*/ 1813026 h 1891626"/>
              <a:gd name="connsiteX61" fmla="*/ 2940077 w 10407351"/>
              <a:gd name="connsiteY61" fmla="*/ 1821546 h 1891626"/>
              <a:gd name="connsiteX62" fmla="*/ 2508536 w 10407351"/>
              <a:gd name="connsiteY62" fmla="*/ 1797990 h 1891626"/>
              <a:gd name="connsiteX63" fmla="*/ 2360486 w 10407351"/>
              <a:gd name="connsiteY63" fmla="*/ 1795882 h 1891626"/>
              <a:gd name="connsiteX64" fmla="*/ 2261294 w 10407351"/>
              <a:gd name="connsiteY64" fmla="*/ 1795084 h 1891626"/>
              <a:gd name="connsiteX65" fmla="*/ 2254419 w 10407351"/>
              <a:gd name="connsiteY65" fmla="*/ 1797320 h 1891626"/>
              <a:gd name="connsiteX66" fmla="*/ 2226713 w 10407351"/>
              <a:gd name="connsiteY66" fmla="*/ 1798641 h 1891626"/>
              <a:gd name="connsiteX67" fmla="*/ 2219128 w 10407351"/>
              <a:gd name="connsiteY67" fmla="*/ 1808552 h 1891626"/>
              <a:gd name="connsiteX68" fmla="*/ 2126538 w 10407351"/>
              <a:gd name="connsiteY68" fmla="*/ 1817143 h 1891626"/>
              <a:gd name="connsiteX69" fmla="*/ 1903694 w 10407351"/>
              <a:gd name="connsiteY69" fmla="*/ 1821035 h 1891626"/>
              <a:gd name="connsiteX70" fmla="*/ 1738778 w 10407351"/>
              <a:gd name="connsiteY70" fmla="*/ 1804426 h 1891626"/>
              <a:gd name="connsiteX71" fmla="*/ 1683603 w 10407351"/>
              <a:gd name="connsiteY71" fmla="*/ 1813609 h 1891626"/>
              <a:gd name="connsiteX72" fmla="*/ 1613964 w 10407351"/>
              <a:gd name="connsiteY72" fmla="*/ 1812650 h 1891626"/>
              <a:gd name="connsiteX73" fmla="*/ 1613403 w 10407351"/>
              <a:gd name="connsiteY73" fmla="*/ 1813209 h 1891626"/>
              <a:gd name="connsiteX74" fmla="*/ 1602061 w 10407351"/>
              <a:gd name="connsiteY74" fmla="*/ 1811331 h 1891626"/>
              <a:gd name="connsiteX75" fmla="*/ 1395632 w 10407351"/>
              <a:gd name="connsiteY75" fmla="*/ 1797257 h 1891626"/>
              <a:gd name="connsiteX76" fmla="*/ 1181443 w 10407351"/>
              <a:gd name="connsiteY76" fmla="*/ 1751614 h 1891626"/>
              <a:gd name="connsiteX77" fmla="*/ 974248 w 10407351"/>
              <a:gd name="connsiteY77" fmla="*/ 1721123 h 1891626"/>
              <a:gd name="connsiteX78" fmla="*/ 867706 w 10407351"/>
              <a:gd name="connsiteY78" fmla="*/ 1694653 h 1891626"/>
              <a:gd name="connsiteX79" fmla="*/ 841666 w 10407351"/>
              <a:gd name="connsiteY79" fmla="*/ 1683413 h 1891626"/>
              <a:gd name="connsiteX80" fmla="*/ 837797 w 10407351"/>
              <a:gd name="connsiteY80" fmla="*/ 1684443 h 1891626"/>
              <a:gd name="connsiteX81" fmla="*/ 805502 w 10407351"/>
              <a:gd name="connsiteY81" fmla="*/ 1678518 h 1891626"/>
              <a:gd name="connsiteX82" fmla="*/ 799788 w 10407351"/>
              <a:gd name="connsiteY82" fmla="*/ 1672416 h 1891626"/>
              <a:gd name="connsiteX83" fmla="*/ 736389 w 10407351"/>
              <a:gd name="connsiteY83" fmla="*/ 1651814 h 1891626"/>
              <a:gd name="connsiteX84" fmla="*/ 727522 w 10407351"/>
              <a:gd name="connsiteY84" fmla="*/ 1652807 h 1891626"/>
              <a:gd name="connsiteX85" fmla="*/ 689713 w 10407351"/>
              <a:gd name="connsiteY85" fmla="*/ 1654738 h 1891626"/>
              <a:gd name="connsiteX86" fmla="*/ 661608 w 10407351"/>
              <a:gd name="connsiteY86" fmla="*/ 1637638 h 1891626"/>
              <a:gd name="connsiteX87" fmla="*/ 641195 w 10407351"/>
              <a:gd name="connsiteY87" fmla="*/ 1640809 h 1891626"/>
              <a:gd name="connsiteX88" fmla="*/ 603348 w 10407351"/>
              <a:gd name="connsiteY88" fmla="*/ 1642751 h 1891626"/>
              <a:gd name="connsiteX89" fmla="*/ 482767 w 10407351"/>
              <a:gd name="connsiteY89" fmla="*/ 1652811 h 1891626"/>
              <a:gd name="connsiteX90" fmla="*/ 428597 w 10407351"/>
              <a:gd name="connsiteY90" fmla="*/ 1649830 h 1891626"/>
              <a:gd name="connsiteX91" fmla="*/ 428193 w 10407351"/>
              <a:gd name="connsiteY91" fmla="*/ 1650184 h 1891626"/>
              <a:gd name="connsiteX92" fmla="*/ 400669 w 10407351"/>
              <a:gd name="connsiteY92" fmla="*/ 1668609 h 1891626"/>
              <a:gd name="connsiteX93" fmla="*/ 310856 w 10407351"/>
              <a:gd name="connsiteY93" fmla="*/ 1669671 h 1891626"/>
              <a:gd name="connsiteX94" fmla="*/ 184505 w 10407351"/>
              <a:gd name="connsiteY94" fmla="*/ 1676148 h 1891626"/>
              <a:gd name="connsiteX95" fmla="*/ 106017 w 10407351"/>
              <a:gd name="connsiteY95" fmla="*/ 1696538 h 1891626"/>
              <a:gd name="connsiteX96" fmla="*/ 15107 w 10407351"/>
              <a:gd name="connsiteY96" fmla="*/ 1705860 h 1891626"/>
              <a:gd name="connsiteX97" fmla="*/ 0 w 10407351"/>
              <a:gd name="connsiteY97" fmla="*/ 1707056 h 1891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0407351" h="1891626">
                <a:moveTo>
                  <a:pt x="0" y="0"/>
                </a:moveTo>
                <a:lnTo>
                  <a:pt x="10407351" y="0"/>
                </a:lnTo>
                <a:lnTo>
                  <a:pt x="10407351" y="1364684"/>
                </a:lnTo>
                <a:lnTo>
                  <a:pt x="10278187" y="1375369"/>
                </a:lnTo>
                <a:cubicBezTo>
                  <a:pt x="10230814" y="1379006"/>
                  <a:pt x="10192985" y="1383268"/>
                  <a:pt x="10183452" y="1391690"/>
                </a:cubicBezTo>
                <a:cubicBezTo>
                  <a:pt x="10056050" y="1406552"/>
                  <a:pt x="10047372" y="1392862"/>
                  <a:pt x="9936834" y="1413567"/>
                </a:cubicBezTo>
                <a:cubicBezTo>
                  <a:pt x="9842543" y="1449236"/>
                  <a:pt x="9758704" y="1437289"/>
                  <a:pt x="9633679" y="1479227"/>
                </a:cubicBezTo>
                <a:cubicBezTo>
                  <a:pt x="9572087" y="1477856"/>
                  <a:pt x="9524044" y="1488294"/>
                  <a:pt x="9464371" y="1479341"/>
                </a:cubicBezTo>
                <a:cubicBezTo>
                  <a:pt x="9437979" y="1471131"/>
                  <a:pt x="9382095" y="1495583"/>
                  <a:pt x="9351136" y="1473048"/>
                </a:cubicBezTo>
                <a:cubicBezTo>
                  <a:pt x="9348834" y="1489421"/>
                  <a:pt x="9290403" y="1475047"/>
                  <a:pt x="9277477" y="1467445"/>
                </a:cubicBezTo>
                <a:cubicBezTo>
                  <a:pt x="9262484" y="1474590"/>
                  <a:pt x="9237294" y="1461551"/>
                  <a:pt x="9221081" y="1462245"/>
                </a:cubicBezTo>
                <a:cubicBezTo>
                  <a:pt x="9189009" y="1426438"/>
                  <a:pt x="9185445" y="1482627"/>
                  <a:pt x="9145968" y="1462282"/>
                </a:cubicBezTo>
                <a:cubicBezTo>
                  <a:pt x="9128623" y="1474438"/>
                  <a:pt x="9069817" y="1500224"/>
                  <a:pt x="9023280" y="1511217"/>
                </a:cubicBezTo>
                <a:cubicBezTo>
                  <a:pt x="8931735" y="1535229"/>
                  <a:pt x="8925405" y="1563795"/>
                  <a:pt x="8830925" y="1554093"/>
                </a:cubicBezTo>
                <a:cubicBezTo>
                  <a:pt x="8817633" y="1577274"/>
                  <a:pt x="8655791" y="1518891"/>
                  <a:pt x="8676048" y="1560374"/>
                </a:cubicBezTo>
                <a:cubicBezTo>
                  <a:pt x="8644516" y="1558347"/>
                  <a:pt x="8621413" y="1541838"/>
                  <a:pt x="8638989" y="1568839"/>
                </a:cubicBezTo>
                <a:lnTo>
                  <a:pt x="8456861" y="1566972"/>
                </a:lnTo>
                <a:cubicBezTo>
                  <a:pt x="8355907" y="1574502"/>
                  <a:pt x="8292865" y="1594374"/>
                  <a:pt x="8189198" y="1584307"/>
                </a:cubicBezTo>
                <a:cubicBezTo>
                  <a:pt x="8087659" y="1583101"/>
                  <a:pt x="8036427" y="1565402"/>
                  <a:pt x="7898401" y="1565768"/>
                </a:cubicBezTo>
                <a:cubicBezTo>
                  <a:pt x="7801198" y="1563426"/>
                  <a:pt x="7662139" y="1549692"/>
                  <a:pt x="7563813" y="1558454"/>
                </a:cubicBezTo>
                <a:cubicBezTo>
                  <a:pt x="7446107" y="1537502"/>
                  <a:pt x="7475233" y="1563414"/>
                  <a:pt x="7349063" y="1551966"/>
                </a:cubicBezTo>
                <a:cubicBezTo>
                  <a:pt x="7293901" y="1597253"/>
                  <a:pt x="7197687" y="1574689"/>
                  <a:pt x="7131024" y="1585911"/>
                </a:cubicBezTo>
                <a:cubicBezTo>
                  <a:pt x="7054397" y="1595738"/>
                  <a:pt x="6966306" y="1606385"/>
                  <a:pt x="6889291" y="1610925"/>
                </a:cubicBezTo>
                <a:cubicBezTo>
                  <a:pt x="6828293" y="1590519"/>
                  <a:pt x="6744624" y="1640610"/>
                  <a:pt x="6668938" y="1613148"/>
                </a:cubicBezTo>
                <a:cubicBezTo>
                  <a:pt x="6641091" y="1606533"/>
                  <a:pt x="6554865" y="1607368"/>
                  <a:pt x="6538541" y="1620507"/>
                </a:cubicBezTo>
                <a:cubicBezTo>
                  <a:pt x="6520561" y="1623357"/>
                  <a:pt x="6499589" y="1618703"/>
                  <a:pt x="6491279" y="1632773"/>
                </a:cubicBezTo>
                <a:cubicBezTo>
                  <a:pt x="6477549" y="1649705"/>
                  <a:pt x="6414822" y="1623561"/>
                  <a:pt x="6423751" y="1643536"/>
                </a:cubicBezTo>
                <a:cubicBezTo>
                  <a:pt x="6379212" y="1625620"/>
                  <a:pt x="6343784" y="1661091"/>
                  <a:pt x="6306336" y="1669857"/>
                </a:cubicBezTo>
                <a:cubicBezTo>
                  <a:pt x="6271255" y="1652084"/>
                  <a:pt x="6237427" y="1675939"/>
                  <a:pt x="6155679" y="1680409"/>
                </a:cubicBezTo>
                <a:cubicBezTo>
                  <a:pt x="6117102" y="1659854"/>
                  <a:pt x="6090477" y="1695769"/>
                  <a:pt x="6018716" y="1668513"/>
                </a:cubicBezTo>
                <a:cubicBezTo>
                  <a:pt x="5980616" y="1668349"/>
                  <a:pt x="5992558" y="1668233"/>
                  <a:pt x="5927081" y="1663779"/>
                </a:cubicBezTo>
                <a:cubicBezTo>
                  <a:pt x="5827173" y="1658997"/>
                  <a:pt x="5796898" y="1666984"/>
                  <a:pt x="5704857" y="1661355"/>
                </a:cubicBezTo>
                <a:cubicBezTo>
                  <a:pt x="5601589" y="1659346"/>
                  <a:pt x="5599375" y="1682928"/>
                  <a:pt x="5464353" y="1649361"/>
                </a:cubicBezTo>
                <a:cubicBezTo>
                  <a:pt x="5453726" y="1665362"/>
                  <a:pt x="5437668" y="1666580"/>
                  <a:pt x="5408840" y="1659913"/>
                </a:cubicBezTo>
                <a:cubicBezTo>
                  <a:pt x="5358895" y="1660103"/>
                  <a:pt x="5370707" y="1699223"/>
                  <a:pt x="5315720" y="1677105"/>
                </a:cubicBezTo>
                <a:cubicBezTo>
                  <a:pt x="5329008" y="1697915"/>
                  <a:pt x="5223140" y="1688103"/>
                  <a:pt x="5250566" y="1709327"/>
                </a:cubicBezTo>
                <a:cubicBezTo>
                  <a:pt x="5222116" y="1729504"/>
                  <a:pt x="5199669" y="1698367"/>
                  <a:pt x="5170942" y="1716026"/>
                </a:cubicBezTo>
                <a:cubicBezTo>
                  <a:pt x="5139745" y="1715775"/>
                  <a:pt x="5102270" y="1704865"/>
                  <a:pt x="5063388" y="1707824"/>
                </a:cubicBezTo>
                <a:cubicBezTo>
                  <a:pt x="5010058" y="1697604"/>
                  <a:pt x="5004778" y="1720109"/>
                  <a:pt x="4937644" y="1733778"/>
                </a:cubicBezTo>
                <a:cubicBezTo>
                  <a:pt x="4905985" y="1722536"/>
                  <a:pt x="4883924" y="1729474"/>
                  <a:pt x="4863636" y="1742276"/>
                </a:cubicBezTo>
                <a:cubicBezTo>
                  <a:pt x="4795354" y="1741736"/>
                  <a:pt x="4737536" y="1762242"/>
                  <a:pt x="4663097" y="1772517"/>
                </a:cubicBezTo>
                <a:cubicBezTo>
                  <a:pt x="4581331" y="1791410"/>
                  <a:pt x="4626382" y="1787132"/>
                  <a:pt x="4576142" y="1801338"/>
                </a:cubicBezTo>
                <a:lnTo>
                  <a:pt x="4432728" y="1821550"/>
                </a:lnTo>
                <a:lnTo>
                  <a:pt x="4330325" y="1832397"/>
                </a:lnTo>
                <a:lnTo>
                  <a:pt x="4301301" y="1853709"/>
                </a:lnTo>
                <a:lnTo>
                  <a:pt x="4300886" y="1854105"/>
                </a:lnTo>
                <a:lnTo>
                  <a:pt x="4238651" y="1857049"/>
                </a:lnTo>
                <a:cubicBezTo>
                  <a:pt x="4205553" y="1861397"/>
                  <a:pt x="4139860" y="1874675"/>
                  <a:pt x="4102292" y="1880193"/>
                </a:cubicBezTo>
                <a:cubicBezTo>
                  <a:pt x="4068199" y="1876181"/>
                  <a:pt x="4047224" y="1858325"/>
                  <a:pt x="4059333" y="1886249"/>
                </a:cubicBezTo>
                <a:cubicBezTo>
                  <a:pt x="4048134" y="1885724"/>
                  <a:pt x="4041292" y="1887993"/>
                  <a:pt x="4036441" y="1891626"/>
                </a:cubicBezTo>
                <a:lnTo>
                  <a:pt x="4002125" y="1877697"/>
                </a:lnTo>
                <a:lnTo>
                  <a:pt x="3959209" y="1883738"/>
                </a:lnTo>
                <a:lnTo>
                  <a:pt x="3949215" y="1885692"/>
                </a:lnTo>
                <a:lnTo>
                  <a:pt x="3874146" y="1872130"/>
                </a:lnTo>
                <a:lnTo>
                  <a:pt x="3866827" y="1866688"/>
                </a:lnTo>
                <a:cubicBezTo>
                  <a:pt x="3858976" y="1863338"/>
                  <a:pt x="3847802" y="1861787"/>
                  <a:pt x="3829184" y="1864322"/>
                </a:cubicBezTo>
                <a:lnTo>
                  <a:pt x="3824903" y="1865766"/>
                </a:lnTo>
                <a:lnTo>
                  <a:pt x="3793706" y="1857436"/>
                </a:lnTo>
                <a:cubicBezTo>
                  <a:pt x="3783639" y="1853644"/>
                  <a:pt x="3675915" y="1848872"/>
                  <a:pt x="3668616" y="1842745"/>
                </a:cubicBezTo>
                <a:cubicBezTo>
                  <a:pt x="3550655" y="1857913"/>
                  <a:pt x="3542534" y="1830996"/>
                  <a:pt x="3428086" y="1835034"/>
                </a:cubicBezTo>
                <a:cubicBezTo>
                  <a:pt x="3328965" y="1794018"/>
                  <a:pt x="3266446" y="1819001"/>
                  <a:pt x="3177594" y="1813026"/>
                </a:cubicBezTo>
                <a:cubicBezTo>
                  <a:pt x="3092965" y="1808822"/>
                  <a:pt x="3053780" y="1822095"/>
                  <a:pt x="2940077" y="1821546"/>
                </a:cubicBezTo>
                <a:cubicBezTo>
                  <a:pt x="2819604" y="1812601"/>
                  <a:pt x="2644050" y="1817354"/>
                  <a:pt x="2508536" y="1797990"/>
                </a:cubicBezTo>
                <a:cubicBezTo>
                  <a:pt x="2402062" y="1791757"/>
                  <a:pt x="2401694" y="1796365"/>
                  <a:pt x="2360486" y="1795882"/>
                </a:cubicBezTo>
                <a:cubicBezTo>
                  <a:pt x="2346784" y="1798538"/>
                  <a:pt x="2274412" y="1790769"/>
                  <a:pt x="2261294" y="1795084"/>
                </a:cubicBezTo>
                <a:lnTo>
                  <a:pt x="2254419" y="1797320"/>
                </a:lnTo>
                <a:lnTo>
                  <a:pt x="2226713" y="1798641"/>
                </a:lnTo>
                <a:lnTo>
                  <a:pt x="2219128" y="1808552"/>
                </a:lnTo>
                <a:lnTo>
                  <a:pt x="2126538" y="1817143"/>
                </a:lnTo>
                <a:cubicBezTo>
                  <a:pt x="2064983" y="1793016"/>
                  <a:pt x="2012426" y="1821800"/>
                  <a:pt x="1903694" y="1821035"/>
                </a:cubicBezTo>
                <a:cubicBezTo>
                  <a:pt x="1874879" y="1812700"/>
                  <a:pt x="1760206" y="1792415"/>
                  <a:pt x="1738778" y="1804426"/>
                </a:cubicBezTo>
                <a:cubicBezTo>
                  <a:pt x="1718271" y="1806115"/>
                  <a:pt x="1696479" y="1800166"/>
                  <a:pt x="1683603" y="1813609"/>
                </a:cubicBezTo>
                <a:cubicBezTo>
                  <a:pt x="1668912" y="1825566"/>
                  <a:pt x="1630407" y="1811717"/>
                  <a:pt x="1613964" y="1812650"/>
                </a:cubicBezTo>
                <a:lnTo>
                  <a:pt x="1613403" y="1813209"/>
                </a:lnTo>
                <a:lnTo>
                  <a:pt x="1602061" y="1811331"/>
                </a:lnTo>
                <a:cubicBezTo>
                  <a:pt x="1503765" y="1799996"/>
                  <a:pt x="1468364" y="1809467"/>
                  <a:pt x="1395632" y="1797257"/>
                </a:cubicBezTo>
                <a:cubicBezTo>
                  <a:pt x="1319449" y="1782888"/>
                  <a:pt x="1262534" y="1801782"/>
                  <a:pt x="1181443" y="1751614"/>
                </a:cubicBezTo>
                <a:cubicBezTo>
                  <a:pt x="1081982" y="1744765"/>
                  <a:pt x="1078010" y="1717244"/>
                  <a:pt x="974248" y="1721123"/>
                </a:cubicBezTo>
                <a:cubicBezTo>
                  <a:pt x="968629" y="1714342"/>
                  <a:pt x="875985" y="1699376"/>
                  <a:pt x="867706" y="1694653"/>
                </a:cubicBezTo>
                <a:lnTo>
                  <a:pt x="841666" y="1683413"/>
                </a:lnTo>
                <a:lnTo>
                  <a:pt x="837797" y="1684443"/>
                </a:lnTo>
                <a:cubicBezTo>
                  <a:pt x="821405" y="1685195"/>
                  <a:pt x="811914" y="1682594"/>
                  <a:pt x="805502" y="1678518"/>
                </a:cubicBezTo>
                <a:lnTo>
                  <a:pt x="799788" y="1672416"/>
                </a:lnTo>
                <a:lnTo>
                  <a:pt x="736389" y="1651814"/>
                </a:lnTo>
                <a:lnTo>
                  <a:pt x="727522" y="1652807"/>
                </a:lnTo>
                <a:lnTo>
                  <a:pt x="689713" y="1654738"/>
                </a:lnTo>
                <a:lnTo>
                  <a:pt x="661608" y="1637638"/>
                </a:lnTo>
                <a:cubicBezTo>
                  <a:pt x="657000" y="1640788"/>
                  <a:pt x="650823" y="1642394"/>
                  <a:pt x="641195" y="1640809"/>
                </a:cubicBezTo>
                <a:cubicBezTo>
                  <a:pt x="648504" y="1669709"/>
                  <a:pt x="632384" y="1649973"/>
                  <a:pt x="603348" y="1642751"/>
                </a:cubicBezTo>
                <a:cubicBezTo>
                  <a:pt x="570224" y="1644670"/>
                  <a:pt x="511891" y="1651631"/>
                  <a:pt x="482767" y="1652811"/>
                </a:cubicBezTo>
                <a:lnTo>
                  <a:pt x="428597" y="1649830"/>
                </a:lnTo>
                <a:lnTo>
                  <a:pt x="428193" y="1650184"/>
                </a:lnTo>
                <a:lnTo>
                  <a:pt x="400669" y="1668609"/>
                </a:lnTo>
                <a:lnTo>
                  <a:pt x="310856" y="1669671"/>
                </a:lnTo>
                <a:lnTo>
                  <a:pt x="184505" y="1676148"/>
                </a:lnTo>
                <a:cubicBezTo>
                  <a:pt x="139434" y="1685497"/>
                  <a:pt x="178890" y="1685521"/>
                  <a:pt x="106017" y="1696538"/>
                </a:cubicBezTo>
                <a:cubicBezTo>
                  <a:pt x="73238" y="1698110"/>
                  <a:pt x="43763" y="1702620"/>
                  <a:pt x="15107" y="1705860"/>
                </a:cubicBezTo>
                <a:lnTo>
                  <a:pt x="0" y="1707056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88576" y="975815"/>
            <a:ext cx="9614848" cy="11267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Ćwiczenia - rozwiązania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9A36BEEB-EAB3-44BC-BC82-10039F230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419766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ymbol zastępczy tekstu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59310" y="2758794"/>
                <a:ext cx="8273380" cy="3490588"/>
              </a:xfrm>
            </p:spPr>
            <p:txBody>
              <a:bodyPr vert="horz" lIns="91440" tIns="45720" rIns="91440" bIns="45720" numCol="1" rtlCol="0" anchor="ctr">
                <a:normAutofit/>
              </a:bodyPr>
              <a:lstStyle/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0,8125=0,1101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</m:oMath>
                </a14:m>
                <a:endParaRPr lang="pl-PL" sz="24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0,16=0,0010100011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0,3=0,0(1001)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0,125=0,001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0,7=0,1(0110)</m:t>
                    </m:r>
                    <m:r>
                      <a:rPr lang="pl-PL" sz="2000" i="1" baseline="-2500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>
          <p:sp>
            <p:nvSpPr>
              <p:cNvPr id="3" name="Symbol zastępczy tekst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59310" y="2758794"/>
                <a:ext cx="8273380" cy="3490588"/>
              </a:xfrm>
              <a:blipFill>
                <a:blip r:embed="rId2"/>
                <a:stretch>
                  <a:fillRect l="-22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167196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5" name="Picture 184">
            <a:extLst>
              <a:ext uri="{FF2B5EF4-FFF2-40B4-BE49-F238E27FC236}">
                <a16:creationId xmlns:a16="http://schemas.microsoft.com/office/drawing/2014/main" id="{57603A5C-D769-4182-8128-B75B19FF26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0786" b="494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81" name="Shape 181"/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Konwersja na dziesiętny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4" name="Shape 182">
            <a:extLst>
              <a:ext uri="{FF2B5EF4-FFF2-40B4-BE49-F238E27FC236}">
                <a16:creationId xmlns:a16="http://schemas.microsoft.com/office/drawing/2014/main" id="{A7B981EC-B6C5-405D-886A-AEACB67795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6431289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4504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29751" y="934327"/>
            <a:ext cx="8924392" cy="10582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Ćwiczenia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295B176-FA0E-4B6A-A190-5E2E82BEA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3813" y="2337807"/>
            <a:ext cx="9604374" cy="3585866"/>
          </a:xfrm>
          <a:custGeom>
            <a:avLst/>
            <a:gdLst>
              <a:gd name="connsiteX0" fmla="*/ 0 w 9604374"/>
              <a:gd name="connsiteY0" fmla="*/ 0 h 3585866"/>
              <a:gd name="connsiteX1" fmla="*/ 9604374 w 9604374"/>
              <a:gd name="connsiteY1" fmla="*/ 0 h 3585866"/>
              <a:gd name="connsiteX2" fmla="*/ 9604374 w 9604374"/>
              <a:gd name="connsiteY2" fmla="*/ 3095088 h 3585866"/>
              <a:gd name="connsiteX3" fmla="*/ 9591455 w 9604374"/>
              <a:gd name="connsiteY3" fmla="*/ 3097044 h 3585866"/>
              <a:gd name="connsiteX4" fmla="*/ 9285147 w 9604374"/>
              <a:gd name="connsiteY4" fmla="*/ 3164182 h 3585866"/>
              <a:gd name="connsiteX5" fmla="*/ 9114078 w 9604374"/>
              <a:gd name="connsiteY5" fmla="*/ 3164299 h 3585866"/>
              <a:gd name="connsiteX6" fmla="*/ 8999665 w 9604374"/>
              <a:gd name="connsiteY6" fmla="*/ 3157864 h 3585866"/>
              <a:gd name="connsiteX7" fmla="*/ 8925240 w 9604374"/>
              <a:gd name="connsiteY7" fmla="*/ 3152135 h 3585866"/>
              <a:gd name="connsiteX8" fmla="*/ 8868257 w 9604374"/>
              <a:gd name="connsiteY8" fmla="*/ 3146819 h 3585866"/>
              <a:gd name="connsiteX9" fmla="*/ 8792363 w 9604374"/>
              <a:gd name="connsiteY9" fmla="*/ 3146856 h 3585866"/>
              <a:gd name="connsiteX10" fmla="*/ 8668399 w 9604374"/>
              <a:gd name="connsiteY10" fmla="*/ 3196893 h 3585866"/>
              <a:gd name="connsiteX11" fmla="*/ 8474043 w 9604374"/>
              <a:gd name="connsiteY11" fmla="*/ 3240734 h 3585866"/>
              <a:gd name="connsiteX12" fmla="*/ 8317555 w 9604374"/>
              <a:gd name="connsiteY12" fmla="*/ 3247156 h 3585866"/>
              <a:gd name="connsiteX13" fmla="*/ 8280111 w 9604374"/>
              <a:gd name="connsiteY13" fmla="*/ 3255812 h 3585866"/>
              <a:gd name="connsiteX14" fmla="*/ 8096088 w 9604374"/>
              <a:gd name="connsiteY14" fmla="*/ 3253903 h 3585866"/>
              <a:gd name="connsiteX15" fmla="*/ 7825642 w 9604374"/>
              <a:gd name="connsiteY15" fmla="*/ 3271628 h 3585866"/>
              <a:gd name="connsiteX16" fmla="*/ 7531820 w 9604374"/>
              <a:gd name="connsiteY16" fmla="*/ 3252671 h 3585866"/>
              <a:gd name="connsiteX17" fmla="*/ 7193751 w 9604374"/>
              <a:gd name="connsiteY17" fmla="*/ 3245192 h 3585866"/>
              <a:gd name="connsiteX18" fmla="*/ 6976768 w 9604374"/>
              <a:gd name="connsiteY18" fmla="*/ 3238559 h 3585866"/>
              <a:gd name="connsiteX19" fmla="*/ 6756462 w 9604374"/>
              <a:gd name="connsiteY19" fmla="*/ 3273268 h 3585866"/>
              <a:gd name="connsiteX20" fmla="*/ 6512214 w 9604374"/>
              <a:gd name="connsiteY20" fmla="*/ 3298845 h 3585866"/>
              <a:gd name="connsiteX21" fmla="*/ 6289569 w 9604374"/>
              <a:gd name="connsiteY21" fmla="*/ 3301118 h 3585866"/>
              <a:gd name="connsiteX22" fmla="*/ 6157816 w 9604374"/>
              <a:gd name="connsiteY22" fmla="*/ 3308643 h 3585866"/>
              <a:gd name="connsiteX23" fmla="*/ 6110062 w 9604374"/>
              <a:gd name="connsiteY23" fmla="*/ 3321185 h 3585866"/>
              <a:gd name="connsiteX24" fmla="*/ 6041832 w 9604374"/>
              <a:gd name="connsiteY24" fmla="*/ 3332190 h 3585866"/>
              <a:gd name="connsiteX25" fmla="*/ 5923195 w 9604374"/>
              <a:gd name="connsiteY25" fmla="*/ 3359104 h 3585866"/>
              <a:gd name="connsiteX26" fmla="*/ 5770972 w 9604374"/>
              <a:gd name="connsiteY26" fmla="*/ 3369893 h 3585866"/>
              <a:gd name="connsiteX27" fmla="*/ 5632583 w 9604374"/>
              <a:gd name="connsiteY27" fmla="*/ 3357730 h 3585866"/>
              <a:gd name="connsiteX28" fmla="*/ 5539996 w 9604374"/>
              <a:gd name="connsiteY28" fmla="*/ 3352890 h 3585866"/>
              <a:gd name="connsiteX29" fmla="*/ 5315460 w 9604374"/>
              <a:gd name="connsiteY29" fmla="*/ 3350411 h 3585866"/>
              <a:gd name="connsiteX30" fmla="*/ 5072455 w 9604374"/>
              <a:gd name="connsiteY30" fmla="*/ 3338147 h 3585866"/>
              <a:gd name="connsiteX31" fmla="*/ 5016364 w 9604374"/>
              <a:gd name="connsiteY31" fmla="*/ 3348937 h 3585866"/>
              <a:gd name="connsiteX32" fmla="*/ 4922276 w 9604374"/>
              <a:gd name="connsiteY32" fmla="*/ 3366515 h 3585866"/>
              <a:gd name="connsiteX33" fmla="*/ 4856444 w 9604374"/>
              <a:gd name="connsiteY33" fmla="*/ 3399463 h 3585866"/>
              <a:gd name="connsiteX34" fmla="*/ 4775993 w 9604374"/>
              <a:gd name="connsiteY34" fmla="*/ 3406312 h 3585866"/>
              <a:gd name="connsiteX35" fmla="*/ 4667320 w 9604374"/>
              <a:gd name="connsiteY35" fmla="*/ 3397926 h 3585866"/>
              <a:gd name="connsiteX36" fmla="*/ 4540268 w 9604374"/>
              <a:gd name="connsiteY36" fmla="*/ 3424464 h 3585866"/>
              <a:gd name="connsiteX37" fmla="*/ 4465491 w 9604374"/>
              <a:gd name="connsiteY37" fmla="*/ 3433154 h 3585866"/>
              <a:gd name="connsiteX38" fmla="*/ 4262864 w 9604374"/>
              <a:gd name="connsiteY38" fmla="*/ 3464075 h 3585866"/>
              <a:gd name="connsiteX39" fmla="*/ 4175005 w 9604374"/>
              <a:gd name="connsiteY39" fmla="*/ 3493545 h 3585866"/>
              <a:gd name="connsiteX40" fmla="*/ 4030100 w 9604374"/>
              <a:gd name="connsiteY40" fmla="*/ 3514212 h 3585866"/>
              <a:gd name="connsiteX41" fmla="*/ 3926631 w 9604374"/>
              <a:gd name="connsiteY41" fmla="*/ 3525304 h 3585866"/>
              <a:gd name="connsiteX42" fmla="*/ 3897306 w 9604374"/>
              <a:gd name="connsiteY42" fmla="*/ 3547095 h 3585866"/>
              <a:gd name="connsiteX43" fmla="*/ 3896886 w 9604374"/>
              <a:gd name="connsiteY43" fmla="*/ 3547500 h 3585866"/>
              <a:gd name="connsiteX44" fmla="*/ 3834004 w 9604374"/>
              <a:gd name="connsiteY44" fmla="*/ 3550510 h 3585866"/>
              <a:gd name="connsiteX45" fmla="*/ 3696227 w 9604374"/>
              <a:gd name="connsiteY45" fmla="*/ 3574175 h 3585866"/>
              <a:gd name="connsiteX46" fmla="*/ 3652821 w 9604374"/>
              <a:gd name="connsiteY46" fmla="*/ 3580368 h 3585866"/>
              <a:gd name="connsiteX47" fmla="*/ 3629691 w 9604374"/>
              <a:gd name="connsiteY47" fmla="*/ 3585866 h 3585866"/>
              <a:gd name="connsiteX48" fmla="*/ 3595018 w 9604374"/>
              <a:gd name="connsiteY48" fmla="*/ 3571623 h 3585866"/>
              <a:gd name="connsiteX49" fmla="*/ 3551656 w 9604374"/>
              <a:gd name="connsiteY49" fmla="*/ 3577800 h 3585866"/>
              <a:gd name="connsiteX50" fmla="*/ 3541558 w 9604374"/>
              <a:gd name="connsiteY50" fmla="*/ 3579797 h 3585866"/>
              <a:gd name="connsiteX51" fmla="*/ 3465708 w 9604374"/>
              <a:gd name="connsiteY51" fmla="*/ 3565931 h 3585866"/>
              <a:gd name="connsiteX52" fmla="*/ 3458313 w 9604374"/>
              <a:gd name="connsiteY52" fmla="*/ 3560366 h 3585866"/>
              <a:gd name="connsiteX53" fmla="*/ 3420278 w 9604374"/>
              <a:gd name="connsiteY53" fmla="*/ 3557947 h 3585866"/>
              <a:gd name="connsiteX54" fmla="*/ 3415952 w 9604374"/>
              <a:gd name="connsiteY54" fmla="*/ 3559424 h 3585866"/>
              <a:gd name="connsiteX55" fmla="*/ 3384432 w 9604374"/>
              <a:gd name="connsiteY55" fmla="*/ 3550905 h 3585866"/>
              <a:gd name="connsiteX56" fmla="*/ 3258039 w 9604374"/>
              <a:gd name="connsiteY56" fmla="*/ 3535884 h 3585866"/>
              <a:gd name="connsiteX57" fmla="*/ 3015008 w 9604374"/>
              <a:gd name="connsiteY57" fmla="*/ 3528000 h 3585866"/>
              <a:gd name="connsiteX58" fmla="*/ 2761910 w 9604374"/>
              <a:gd name="connsiteY58" fmla="*/ 3505496 h 3585866"/>
              <a:gd name="connsiteX59" fmla="*/ 2521923 w 9604374"/>
              <a:gd name="connsiteY59" fmla="*/ 3514208 h 3585866"/>
              <a:gd name="connsiteX60" fmla="*/ 2085894 w 9604374"/>
              <a:gd name="connsiteY60" fmla="*/ 3490122 h 3585866"/>
              <a:gd name="connsiteX61" fmla="*/ 1936305 w 9604374"/>
              <a:gd name="connsiteY61" fmla="*/ 3487966 h 3585866"/>
              <a:gd name="connsiteX62" fmla="*/ 1836080 w 9604374"/>
              <a:gd name="connsiteY62" fmla="*/ 3487150 h 3585866"/>
              <a:gd name="connsiteX63" fmla="*/ 1829133 w 9604374"/>
              <a:gd name="connsiteY63" fmla="*/ 3489437 h 3585866"/>
              <a:gd name="connsiteX64" fmla="*/ 1801140 w 9604374"/>
              <a:gd name="connsiteY64" fmla="*/ 3490787 h 3585866"/>
              <a:gd name="connsiteX65" fmla="*/ 1793476 w 9604374"/>
              <a:gd name="connsiteY65" fmla="*/ 3500921 h 3585866"/>
              <a:gd name="connsiteX66" fmla="*/ 1699923 w 9604374"/>
              <a:gd name="connsiteY66" fmla="*/ 3509706 h 3585866"/>
              <a:gd name="connsiteX67" fmla="*/ 1474760 w 9604374"/>
              <a:gd name="connsiteY67" fmla="*/ 3513685 h 3585866"/>
              <a:gd name="connsiteX68" fmla="*/ 1308130 w 9604374"/>
              <a:gd name="connsiteY68" fmla="*/ 3496703 h 3585866"/>
              <a:gd name="connsiteX69" fmla="*/ 1252381 w 9604374"/>
              <a:gd name="connsiteY69" fmla="*/ 3506093 h 3585866"/>
              <a:gd name="connsiteX70" fmla="*/ 1174550 w 9604374"/>
              <a:gd name="connsiteY70" fmla="*/ 3512642 h 3585866"/>
              <a:gd name="connsiteX71" fmla="*/ 924455 w 9604374"/>
              <a:gd name="connsiteY71" fmla="*/ 3507283 h 3585866"/>
              <a:gd name="connsiteX72" fmla="*/ 718373 w 9604374"/>
              <a:gd name="connsiteY72" fmla="*/ 3511753 h 3585866"/>
              <a:gd name="connsiteX73" fmla="*/ 600444 w 9604374"/>
              <a:gd name="connsiteY73" fmla="*/ 3520899 h 3585866"/>
              <a:gd name="connsiteX74" fmla="*/ 351173 w 9604374"/>
              <a:gd name="connsiteY74" fmla="*/ 3495843 h 3585866"/>
              <a:gd name="connsiteX75" fmla="*/ 108372 w 9604374"/>
              <a:gd name="connsiteY75" fmla="*/ 3484386 h 3585866"/>
              <a:gd name="connsiteX76" fmla="*/ 6467 w 9604374"/>
              <a:gd name="connsiteY76" fmla="*/ 3476532 h 3585866"/>
              <a:gd name="connsiteX77" fmla="*/ 0 w 9604374"/>
              <a:gd name="connsiteY77" fmla="*/ 3475412 h 358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9604374" h="3585866">
                <a:moveTo>
                  <a:pt x="0" y="0"/>
                </a:moveTo>
                <a:lnTo>
                  <a:pt x="9604374" y="0"/>
                </a:lnTo>
                <a:lnTo>
                  <a:pt x="9604374" y="3095088"/>
                </a:lnTo>
                <a:lnTo>
                  <a:pt x="9591455" y="3097044"/>
                </a:lnTo>
                <a:cubicBezTo>
                  <a:pt x="9496183" y="3133516"/>
                  <a:pt x="9411472" y="3121301"/>
                  <a:pt x="9285147" y="3164182"/>
                </a:cubicBezTo>
                <a:cubicBezTo>
                  <a:pt x="9222914" y="3162781"/>
                  <a:pt x="9174371" y="3173454"/>
                  <a:pt x="9114078" y="3164299"/>
                </a:cubicBezTo>
                <a:cubicBezTo>
                  <a:pt x="9087411" y="3155904"/>
                  <a:pt x="9030947" y="3180906"/>
                  <a:pt x="8999665" y="3157864"/>
                </a:cubicBezTo>
                <a:cubicBezTo>
                  <a:pt x="8997339" y="3174606"/>
                  <a:pt x="8938300" y="3159909"/>
                  <a:pt x="8925240" y="3152135"/>
                </a:cubicBezTo>
                <a:cubicBezTo>
                  <a:pt x="8910091" y="3159441"/>
                  <a:pt x="8884639" y="3146109"/>
                  <a:pt x="8868257" y="3146819"/>
                </a:cubicBezTo>
                <a:cubicBezTo>
                  <a:pt x="8835852" y="3110204"/>
                  <a:pt x="8832251" y="3167659"/>
                  <a:pt x="8792363" y="3146856"/>
                </a:cubicBezTo>
                <a:cubicBezTo>
                  <a:pt x="8774838" y="3159285"/>
                  <a:pt x="8715420" y="3185652"/>
                  <a:pt x="8668399" y="3196893"/>
                </a:cubicBezTo>
                <a:cubicBezTo>
                  <a:pt x="8575902" y="3221445"/>
                  <a:pt x="8569506" y="3250654"/>
                  <a:pt x="8474043" y="3240734"/>
                </a:cubicBezTo>
                <a:cubicBezTo>
                  <a:pt x="8460613" y="3264436"/>
                  <a:pt x="8297088" y="3204738"/>
                  <a:pt x="8317555" y="3247156"/>
                </a:cubicBezTo>
                <a:cubicBezTo>
                  <a:pt x="8285696" y="3245083"/>
                  <a:pt x="8262352" y="3228203"/>
                  <a:pt x="8280111" y="3255812"/>
                </a:cubicBezTo>
                <a:lnTo>
                  <a:pt x="8096088" y="3253903"/>
                </a:lnTo>
                <a:cubicBezTo>
                  <a:pt x="7994084" y="3261603"/>
                  <a:pt x="7930388" y="3281921"/>
                  <a:pt x="7825642" y="3271628"/>
                </a:cubicBezTo>
                <a:cubicBezTo>
                  <a:pt x="7723046" y="3270395"/>
                  <a:pt x="7671282" y="3252297"/>
                  <a:pt x="7531820" y="3252671"/>
                </a:cubicBezTo>
                <a:cubicBezTo>
                  <a:pt x="7433606" y="3250277"/>
                  <a:pt x="7293100" y="3236234"/>
                  <a:pt x="7193751" y="3245192"/>
                </a:cubicBezTo>
                <a:cubicBezTo>
                  <a:pt x="7074822" y="3223769"/>
                  <a:pt x="7104250" y="3250265"/>
                  <a:pt x="6976768" y="3238559"/>
                </a:cubicBezTo>
                <a:cubicBezTo>
                  <a:pt x="6921032" y="3284865"/>
                  <a:pt x="6823818" y="3261794"/>
                  <a:pt x="6756462" y="3273268"/>
                </a:cubicBezTo>
                <a:cubicBezTo>
                  <a:pt x="6679037" y="3283316"/>
                  <a:pt x="6590030" y="3294204"/>
                  <a:pt x="6512214" y="3298845"/>
                </a:cubicBezTo>
                <a:cubicBezTo>
                  <a:pt x="6450581" y="3277980"/>
                  <a:pt x="6366042" y="3329199"/>
                  <a:pt x="6289569" y="3301118"/>
                </a:cubicBezTo>
                <a:cubicBezTo>
                  <a:pt x="6261432" y="3294355"/>
                  <a:pt x="6174310" y="3295209"/>
                  <a:pt x="6157816" y="3308643"/>
                </a:cubicBezTo>
                <a:cubicBezTo>
                  <a:pt x="6139648" y="3311557"/>
                  <a:pt x="6118459" y="3306799"/>
                  <a:pt x="6110062" y="3321185"/>
                </a:cubicBezTo>
                <a:cubicBezTo>
                  <a:pt x="6096189" y="3338498"/>
                  <a:pt x="6032810" y="3311765"/>
                  <a:pt x="6041832" y="3332190"/>
                </a:cubicBezTo>
                <a:cubicBezTo>
                  <a:pt x="5996830" y="3313871"/>
                  <a:pt x="5961033" y="3350141"/>
                  <a:pt x="5923195" y="3359104"/>
                </a:cubicBezTo>
                <a:cubicBezTo>
                  <a:pt x="5887750" y="3340930"/>
                  <a:pt x="5853570" y="3365323"/>
                  <a:pt x="5770972" y="3369893"/>
                </a:cubicBezTo>
                <a:cubicBezTo>
                  <a:pt x="5731993" y="3348876"/>
                  <a:pt x="5705091" y="3385599"/>
                  <a:pt x="5632583" y="3357730"/>
                </a:cubicBezTo>
                <a:cubicBezTo>
                  <a:pt x="5594087" y="3357562"/>
                  <a:pt x="5606154" y="3357443"/>
                  <a:pt x="5539996" y="3352890"/>
                </a:cubicBezTo>
                <a:cubicBezTo>
                  <a:pt x="5439049" y="3348000"/>
                  <a:pt x="5408459" y="3356166"/>
                  <a:pt x="5315460" y="3350411"/>
                </a:cubicBezTo>
                <a:cubicBezTo>
                  <a:pt x="5211119" y="3348356"/>
                  <a:pt x="5208881" y="3372469"/>
                  <a:pt x="5072455" y="3338147"/>
                </a:cubicBezTo>
                <a:cubicBezTo>
                  <a:pt x="5061717" y="3354508"/>
                  <a:pt x="5045493" y="3355753"/>
                  <a:pt x="5016364" y="3348937"/>
                </a:cubicBezTo>
                <a:cubicBezTo>
                  <a:pt x="4965900" y="3349130"/>
                  <a:pt x="4977835" y="3389131"/>
                  <a:pt x="4922276" y="3366515"/>
                </a:cubicBezTo>
                <a:cubicBezTo>
                  <a:pt x="4935702" y="3387794"/>
                  <a:pt x="4828733" y="3377760"/>
                  <a:pt x="4856444" y="3399463"/>
                </a:cubicBezTo>
                <a:cubicBezTo>
                  <a:pt x="4827698" y="3420094"/>
                  <a:pt x="4805019" y="3388256"/>
                  <a:pt x="4775993" y="3406312"/>
                </a:cubicBezTo>
                <a:cubicBezTo>
                  <a:pt x="4744470" y="3406056"/>
                  <a:pt x="4706605" y="3394901"/>
                  <a:pt x="4667320" y="3397926"/>
                </a:cubicBezTo>
                <a:cubicBezTo>
                  <a:pt x="4613435" y="3387476"/>
                  <a:pt x="4608100" y="3410487"/>
                  <a:pt x="4540268" y="3424464"/>
                </a:cubicBezTo>
                <a:cubicBezTo>
                  <a:pt x="4508279" y="3412969"/>
                  <a:pt x="4485989" y="3420063"/>
                  <a:pt x="4465491" y="3433154"/>
                </a:cubicBezTo>
                <a:cubicBezTo>
                  <a:pt x="4396498" y="3432601"/>
                  <a:pt x="4338078" y="3453569"/>
                  <a:pt x="4262864" y="3464075"/>
                </a:cubicBezTo>
                <a:cubicBezTo>
                  <a:pt x="4180249" y="3483394"/>
                  <a:pt x="4225769" y="3479019"/>
                  <a:pt x="4175005" y="3493545"/>
                </a:cubicBezTo>
                <a:lnTo>
                  <a:pt x="4030100" y="3514212"/>
                </a:lnTo>
                <a:lnTo>
                  <a:pt x="3926631" y="3525304"/>
                </a:lnTo>
                <a:lnTo>
                  <a:pt x="3897306" y="3547095"/>
                </a:lnTo>
                <a:lnTo>
                  <a:pt x="3896886" y="3547500"/>
                </a:lnTo>
                <a:lnTo>
                  <a:pt x="3834004" y="3550510"/>
                </a:lnTo>
                <a:cubicBezTo>
                  <a:pt x="3800562" y="3554957"/>
                  <a:pt x="3734185" y="3568533"/>
                  <a:pt x="3696227" y="3574175"/>
                </a:cubicBezTo>
                <a:cubicBezTo>
                  <a:pt x="3661780" y="3570074"/>
                  <a:pt x="3640587" y="3551815"/>
                  <a:pt x="3652821" y="3580368"/>
                </a:cubicBezTo>
                <a:cubicBezTo>
                  <a:pt x="3641506" y="3579831"/>
                  <a:pt x="3634593" y="3582151"/>
                  <a:pt x="3629691" y="3585866"/>
                </a:cubicBezTo>
                <a:lnTo>
                  <a:pt x="3595018" y="3571623"/>
                </a:lnTo>
                <a:lnTo>
                  <a:pt x="3551656" y="3577800"/>
                </a:lnTo>
                <a:lnTo>
                  <a:pt x="3541558" y="3579797"/>
                </a:lnTo>
                <a:lnTo>
                  <a:pt x="3465708" y="3565931"/>
                </a:lnTo>
                <a:lnTo>
                  <a:pt x="3458313" y="3560366"/>
                </a:lnTo>
                <a:cubicBezTo>
                  <a:pt x="3450380" y="3556940"/>
                  <a:pt x="3439090" y="3555355"/>
                  <a:pt x="3420278" y="3557947"/>
                </a:cubicBezTo>
                <a:lnTo>
                  <a:pt x="3415952" y="3559424"/>
                </a:lnTo>
                <a:lnTo>
                  <a:pt x="3384432" y="3550905"/>
                </a:lnTo>
                <a:cubicBezTo>
                  <a:pt x="3374259" y="3547029"/>
                  <a:pt x="3265415" y="3542149"/>
                  <a:pt x="3258039" y="3535884"/>
                </a:cubicBezTo>
                <a:cubicBezTo>
                  <a:pt x="3138852" y="3551394"/>
                  <a:pt x="3130647" y="3523871"/>
                  <a:pt x="3015008" y="3528000"/>
                </a:cubicBezTo>
                <a:cubicBezTo>
                  <a:pt x="2914857" y="3486061"/>
                  <a:pt x="2851687" y="3511605"/>
                  <a:pt x="2761910" y="3505496"/>
                </a:cubicBezTo>
                <a:cubicBezTo>
                  <a:pt x="2676401" y="3501198"/>
                  <a:pt x="2636809" y="3514769"/>
                  <a:pt x="2521923" y="3514208"/>
                </a:cubicBezTo>
                <a:cubicBezTo>
                  <a:pt x="2400197" y="3505062"/>
                  <a:pt x="2222818" y="3509922"/>
                  <a:pt x="2085894" y="3490122"/>
                </a:cubicBezTo>
                <a:cubicBezTo>
                  <a:pt x="1978312" y="3483748"/>
                  <a:pt x="1977940" y="3488460"/>
                  <a:pt x="1936305" y="3487966"/>
                </a:cubicBezTo>
                <a:cubicBezTo>
                  <a:pt x="1922459" y="3490683"/>
                  <a:pt x="1849334" y="3482739"/>
                  <a:pt x="1836080" y="3487150"/>
                </a:cubicBezTo>
                <a:lnTo>
                  <a:pt x="1829133" y="3489437"/>
                </a:lnTo>
                <a:lnTo>
                  <a:pt x="1801140" y="3490787"/>
                </a:lnTo>
                <a:lnTo>
                  <a:pt x="1793476" y="3500921"/>
                </a:lnTo>
                <a:lnTo>
                  <a:pt x="1699923" y="3509706"/>
                </a:lnTo>
                <a:cubicBezTo>
                  <a:pt x="1637728" y="3485036"/>
                  <a:pt x="1584624" y="3514467"/>
                  <a:pt x="1474760" y="3513685"/>
                </a:cubicBezTo>
                <a:cubicBezTo>
                  <a:pt x="1445646" y="3505164"/>
                  <a:pt x="1329781" y="3484421"/>
                  <a:pt x="1308130" y="3496703"/>
                </a:cubicBezTo>
                <a:cubicBezTo>
                  <a:pt x="1287409" y="3498430"/>
                  <a:pt x="1265391" y="3492347"/>
                  <a:pt x="1252381" y="3506093"/>
                </a:cubicBezTo>
                <a:cubicBezTo>
                  <a:pt x="1232588" y="3522393"/>
                  <a:pt x="1170020" y="3491785"/>
                  <a:pt x="1174550" y="3512642"/>
                </a:cubicBezTo>
                <a:cubicBezTo>
                  <a:pt x="1119896" y="3512841"/>
                  <a:pt x="1000484" y="3507431"/>
                  <a:pt x="924455" y="3507283"/>
                </a:cubicBezTo>
                <a:cubicBezTo>
                  <a:pt x="887180" y="3483915"/>
                  <a:pt x="777361" y="3516071"/>
                  <a:pt x="718373" y="3511753"/>
                </a:cubicBezTo>
                <a:cubicBezTo>
                  <a:pt x="666588" y="3513355"/>
                  <a:pt x="661645" y="3525551"/>
                  <a:pt x="600444" y="3520899"/>
                </a:cubicBezTo>
                <a:cubicBezTo>
                  <a:pt x="491334" y="3516943"/>
                  <a:pt x="451794" y="3507522"/>
                  <a:pt x="351173" y="3495843"/>
                </a:cubicBezTo>
                <a:cubicBezTo>
                  <a:pt x="237121" y="3487112"/>
                  <a:pt x="235857" y="3499212"/>
                  <a:pt x="108372" y="3484386"/>
                </a:cubicBezTo>
                <a:cubicBezTo>
                  <a:pt x="86318" y="3481054"/>
                  <a:pt x="40657" y="3480329"/>
                  <a:pt x="6467" y="3476532"/>
                </a:cubicBezTo>
                <a:lnTo>
                  <a:pt x="0" y="3475412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8F779DE-4744-42D6-9C74-33EC944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2190741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941207" y="2752316"/>
            <a:ext cx="8309586" cy="48381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pl-PL" sz="2000" dirty="0"/>
              <a:t>Zamień na liczbę dziesiętną:</a:t>
            </a:r>
            <a:endParaRPr lang="pl-PL" sz="2000" baseline="-25000" dirty="0">
              <a:latin typeface="Consolas" charset="0"/>
              <a:ea typeface="Consolas" charset="0"/>
              <a:cs typeface="Consolas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Symbol zastępczy tekstu 2">
                <a:extLst>
                  <a:ext uri="{FF2B5EF4-FFF2-40B4-BE49-F238E27FC236}">
                    <a16:creationId xmlns:a16="http://schemas.microsoft.com/office/drawing/2014/main" id="{FC9ED3FC-43FB-4731-9A0D-131BC7F5C1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7786" y="3286832"/>
                <a:ext cx="8309586" cy="2087154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0,011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4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 </m:t>
                    </m:r>
                  </m:oMath>
                </a14:m>
                <a:endParaRPr lang="pl-PL" sz="24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0,11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0,0101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0,1101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0,1111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>
          <p:sp>
            <p:nvSpPr>
              <p:cNvPr id="7" name="Symbol zastępczy tekstu 2">
                <a:extLst>
                  <a:ext uri="{FF2B5EF4-FFF2-40B4-BE49-F238E27FC236}">
                    <a16:creationId xmlns:a16="http://schemas.microsoft.com/office/drawing/2014/main" id="{FC9ED3FC-43FB-4731-9A0D-131BC7F5C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786" y="3286832"/>
                <a:ext cx="8309586" cy="2087154"/>
              </a:xfrm>
              <a:prstGeom prst="rect">
                <a:avLst/>
              </a:prstGeom>
              <a:blipFill>
                <a:blip r:embed="rId2"/>
                <a:stretch>
                  <a:fillRect l="-220" t="-583" b="-145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4455026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E9FF7ED-C67F-4E8D-8157-6BB83D644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2325" y="643467"/>
            <a:ext cx="10407351" cy="1891626"/>
          </a:xfrm>
          <a:custGeom>
            <a:avLst/>
            <a:gdLst>
              <a:gd name="connsiteX0" fmla="*/ 0 w 10407351"/>
              <a:gd name="connsiteY0" fmla="*/ 0 h 1891626"/>
              <a:gd name="connsiteX1" fmla="*/ 10407351 w 10407351"/>
              <a:gd name="connsiteY1" fmla="*/ 0 h 1891626"/>
              <a:gd name="connsiteX2" fmla="*/ 10407351 w 10407351"/>
              <a:gd name="connsiteY2" fmla="*/ 1364684 h 1891626"/>
              <a:gd name="connsiteX3" fmla="*/ 10278187 w 10407351"/>
              <a:gd name="connsiteY3" fmla="*/ 1375369 h 1891626"/>
              <a:gd name="connsiteX4" fmla="*/ 10183452 w 10407351"/>
              <a:gd name="connsiteY4" fmla="*/ 1391690 h 1891626"/>
              <a:gd name="connsiteX5" fmla="*/ 9936834 w 10407351"/>
              <a:gd name="connsiteY5" fmla="*/ 1413567 h 1891626"/>
              <a:gd name="connsiteX6" fmla="*/ 9633679 w 10407351"/>
              <a:gd name="connsiteY6" fmla="*/ 1479227 h 1891626"/>
              <a:gd name="connsiteX7" fmla="*/ 9464371 w 10407351"/>
              <a:gd name="connsiteY7" fmla="*/ 1479341 h 1891626"/>
              <a:gd name="connsiteX8" fmla="*/ 9351136 w 10407351"/>
              <a:gd name="connsiteY8" fmla="*/ 1473048 h 1891626"/>
              <a:gd name="connsiteX9" fmla="*/ 9277477 w 10407351"/>
              <a:gd name="connsiteY9" fmla="*/ 1467445 h 1891626"/>
              <a:gd name="connsiteX10" fmla="*/ 9221081 w 10407351"/>
              <a:gd name="connsiteY10" fmla="*/ 1462245 h 1891626"/>
              <a:gd name="connsiteX11" fmla="*/ 9145968 w 10407351"/>
              <a:gd name="connsiteY11" fmla="*/ 1462282 h 1891626"/>
              <a:gd name="connsiteX12" fmla="*/ 9023280 w 10407351"/>
              <a:gd name="connsiteY12" fmla="*/ 1511217 h 1891626"/>
              <a:gd name="connsiteX13" fmla="*/ 8830925 w 10407351"/>
              <a:gd name="connsiteY13" fmla="*/ 1554093 h 1891626"/>
              <a:gd name="connsiteX14" fmla="*/ 8676048 w 10407351"/>
              <a:gd name="connsiteY14" fmla="*/ 1560374 h 1891626"/>
              <a:gd name="connsiteX15" fmla="*/ 8638989 w 10407351"/>
              <a:gd name="connsiteY15" fmla="*/ 1568839 h 1891626"/>
              <a:gd name="connsiteX16" fmla="*/ 8456861 w 10407351"/>
              <a:gd name="connsiteY16" fmla="*/ 1566972 h 1891626"/>
              <a:gd name="connsiteX17" fmla="*/ 8189198 w 10407351"/>
              <a:gd name="connsiteY17" fmla="*/ 1584307 h 1891626"/>
              <a:gd name="connsiteX18" fmla="*/ 7898401 w 10407351"/>
              <a:gd name="connsiteY18" fmla="*/ 1565768 h 1891626"/>
              <a:gd name="connsiteX19" fmla="*/ 7563813 w 10407351"/>
              <a:gd name="connsiteY19" fmla="*/ 1558454 h 1891626"/>
              <a:gd name="connsiteX20" fmla="*/ 7349063 w 10407351"/>
              <a:gd name="connsiteY20" fmla="*/ 1551966 h 1891626"/>
              <a:gd name="connsiteX21" fmla="*/ 7131024 w 10407351"/>
              <a:gd name="connsiteY21" fmla="*/ 1585911 h 1891626"/>
              <a:gd name="connsiteX22" fmla="*/ 6889291 w 10407351"/>
              <a:gd name="connsiteY22" fmla="*/ 1610925 h 1891626"/>
              <a:gd name="connsiteX23" fmla="*/ 6668938 w 10407351"/>
              <a:gd name="connsiteY23" fmla="*/ 1613148 h 1891626"/>
              <a:gd name="connsiteX24" fmla="*/ 6538541 w 10407351"/>
              <a:gd name="connsiteY24" fmla="*/ 1620507 h 1891626"/>
              <a:gd name="connsiteX25" fmla="*/ 6491279 w 10407351"/>
              <a:gd name="connsiteY25" fmla="*/ 1632773 h 1891626"/>
              <a:gd name="connsiteX26" fmla="*/ 6423751 w 10407351"/>
              <a:gd name="connsiteY26" fmla="*/ 1643536 h 1891626"/>
              <a:gd name="connsiteX27" fmla="*/ 6306336 w 10407351"/>
              <a:gd name="connsiteY27" fmla="*/ 1669857 h 1891626"/>
              <a:gd name="connsiteX28" fmla="*/ 6155679 w 10407351"/>
              <a:gd name="connsiteY28" fmla="*/ 1680409 h 1891626"/>
              <a:gd name="connsiteX29" fmla="*/ 6018716 w 10407351"/>
              <a:gd name="connsiteY29" fmla="*/ 1668513 h 1891626"/>
              <a:gd name="connsiteX30" fmla="*/ 5927081 w 10407351"/>
              <a:gd name="connsiteY30" fmla="*/ 1663779 h 1891626"/>
              <a:gd name="connsiteX31" fmla="*/ 5704857 w 10407351"/>
              <a:gd name="connsiteY31" fmla="*/ 1661355 h 1891626"/>
              <a:gd name="connsiteX32" fmla="*/ 5464353 w 10407351"/>
              <a:gd name="connsiteY32" fmla="*/ 1649361 h 1891626"/>
              <a:gd name="connsiteX33" fmla="*/ 5408840 w 10407351"/>
              <a:gd name="connsiteY33" fmla="*/ 1659913 h 1891626"/>
              <a:gd name="connsiteX34" fmla="*/ 5315720 w 10407351"/>
              <a:gd name="connsiteY34" fmla="*/ 1677105 h 1891626"/>
              <a:gd name="connsiteX35" fmla="*/ 5250566 w 10407351"/>
              <a:gd name="connsiteY35" fmla="*/ 1709327 h 1891626"/>
              <a:gd name="connsiteX36" fmla="*/ 5170942 w 10407351"/>
              <a:gd name="connsiteY36" fmla="*/ 1716026 h 1891626"/>
              <a:gd name="connsiteX37" fmla="*/ 5063388 w 10407351"/>
              <a:gd name="connsiteY37" fmla="*/ 1707824 h 1891626"/>
              <a:gd name="connsiteX38" fmla="*/ 4937644 w 10407351"/>
              <a:gd name="connsiteY38" fmla="*/ 1733778 h 1891626"/>
              <a:gd name="connsiteX39" fmla="*/ 4863636 w 10407351"/>
              <a:gd name="connsiteY39" fmla="*/ 1742276 h 1891626"/>
              <a:gd name="connsiteX40" fmla="*/ 4663097 w 10407351"/>
              <a:gd name="connsiteY40" fmla="*/ 1772517 h 1891626"/>
              <a:gd name="connsiteX41" fmla="*/ 4576142 w 10407351"/>
              <a:gd name="connsiteY41" fmla="*/ 1801338 h 1891626"/>
              <a:gd name="connsiteX42" fmla="*/ 4432728 w 10407351"/>
              <a:gd name="connsiteY42" fmla="*/ 1821550 h 1891626"/>
              <a:gd name="connsiteX43" fmla="*/ 4330325 w 10407351"/>
              <a:gd name="connsiteY43" fmla="*/ 1832397 h 1891626"/>
              <a:gd name="connsiteX44" fmla="*/ 4301301 w 10407351"/>
              <a:gd name="connsiteY44" fmla="*/ 1853709 h 1891626"/>
              <a:gd name="connsiteX45" fmla="*/ 4300886 w 10407351"/>
              <a:gd name="connsiteY45" fmla="*/ 1854105 h 1891626"/>
              <a:gd name="connsiteX46" fmla="*/ 4238651 w 10407351"/>
              <a:gd name="connsiteY46" fmla="*/ 1857049 h 1891626"/>
              <a:gd name="connsiteX47" fmla="*/ 4102292 w 10407351"/>
              <a:gd name="connsiteY47" fmla="*/ 1880193 h 1891626"/>
              <a:gd name="connsiteX48" fmla="*/ 4059333 w 10407351"/>
              <a:gd name="connsiteY48" fmla="*/ 1886249 h 1891626"/>
              <a:gd name="connsiteX49" fmla="*/ 4036441 w 10407351"/>
              <a:gd name="connsiteY49" fmla="*/ 1891626 h 1891626"/>
              <a:gd name="connsiteX50" fmla="*/ 4002125 w 10407351"/>
              <a:gd name="connsiteY50" fmla="*/ 1877697 h 1891626"/>
              <a:gd name="connsiteX51" fmla="*/ 3959209 w 10407351"/>
              <a:gd name="connsiteY51" fmla="*/ 1883738 h 1891626"/>
              <a:gd name="connsiteX52" fmla="*/ 3949215 w 10407351"/>
              <a:gd name="connsiteY52" fmla="*/ 1885692 h 1891626"/>
              <a:gd name="connsiteX53" fmla="*/ 3874146 w 10407351"/>
              <a:gd name="connsiteY53" fmla="*/ 1872130 h 1891626"/>
              <a:gd name="connsiteX54" fmla="*/ 3866827 w 10407351"/>
              <a:gd name="connsiteY54" fmla="*/ 1866688 h 1891626"/>
              <a:gd name="connsiteX55" fmla="*/ 3829184 w 10407351"/>
              <a:gd name="connsiteY55" fmla="*/ 1864322 h 1891626"/>
              <a:gd name="connsiteX56" fmla="*/ 3824903 w 10407351"/>
              <a:gd name="connsiteY56" fmla="*/ 1865766 h 1891626"/>
              <a:gd name="connsiteX57" fmla="*/ 3793706 w 10407351"/>
              <a:gd name="connsiteY57" fmla="*/ 1857436 h 1891626"/>
              <a:gd name="connsiteX58" fmla="*/ 3668616 w 10407351"/>
              <a:gd name="connsiteY58" fmla="*/ 1842745 h 1891626"/>
              <a:gd name="connsiteX59" fmla="*/ 3428086 w 10407351"/>
              <a:gd name="connsiteY59" fmla="*/ 1835034 h 1891626"/>
              <a:gd name="connsiteX60" fmla="*/ 3177594 w 10407351"/>
              <a:gd name="connsiteY60" fmla="*/ 1813026 h 1891626"/>
              <a:gd name="connsiteX61" fmla="*/ 2940077 w 10407351"/>
              <a:gd name="connsiteY61" fmla="*/ 1821546 h 1891626"/>
              <a:gd name="connsiteX62" fmla="*/ 2508536 w 10407351"/>
              <a:gd name="connsiteY62" fmla="*/ 1797990 h 1891626"/>
              <a:gd name="connsiteX63" fmla="*/ 2360486 w 10407351"/>
              <a:gd name="connsiteY63" fmla="*/ 1795882 h 1891626"/>
              <a:gd name="connsiteX64" fmla="*/ 2261294 w 10407351"/>
              <a:gd name="connsiteY64" fmla="*/ 1795084 h 1891626"/>
              <a:gd name="connsiteX65" fmla="*/ 2254419 w 10407351"/>
              <a:gd name="connsiteY65" fmla="*/ 1797320 h 1891626"/>
              <a:gd name="connsiteX66" fmla="*/ 2226713 w 10407351"/>
              <a:gd name="connsiteY66" fmla="*/ 1798641 h 1891626"/>
              <a:gd name="connsiteX67" fmla="*/ 2219128 w 10407351"/>
              <a:gd name="connsiteY67" fmla="*/ 1808552 h 1891626"/>
              <a:gd name="connsiteX68" fmla="*/ 2126538 w 10407351"/>
              <a:gd name="connsiteY68" fmla="*/ 1817143 h 1891626"/>
              <a:gd name="connsiteX69" fmla="*/ 1903694 w 10407351"/>
              <a:gd name="connsiteY69" fmla="*/ 1821035 h 1891626"/>
              <a:gd name="connsiteX70" fmla="*/ 1738778 w 10407351"/>
              <a:gd name="connsiteY70" fmla="*/ 1804426 h 1891626"/>
              <a:gd name="connsiteX71" fmla="*/ 1683603 w 10407351"/>
              <a:gd name="connsiteY71" fmla="*/ 1813609 h 1891626"/>
              <a:gd name="connsiteX72" fmla="*/ 1613964 w 10407351"/>
              <a:gd name="connsiteY72" fmla="*/ 1812650 h 1891626"/>
              <a:gd name="connsiteX73" fmla="*/ 1613403 w 10407351"/>
              <a:gd name="connsiteY73" fmla="*/ 1813209 h 1891626"/>
              <a:gd name="connsiteX74" fmla="*/ 1602061 w 10407351"/>
              <a:gd name="connsiteY74" fmla="*/ 1811331 h 1891626"/>
              <a:gd name="connsiteX75" fmla="*/ 1395632 w 10407351"/>
              <a:gd name="connsiteY75" fmla="*/ 1797257 h 1891626"/>
              <a:gd name="connsiteX76" fmla="*/ 1181443 w 10407351"/>
              <a:gd name="connsiteY76" fmla="*/ 1751614 h 1891626"/>
              <a:gd name="connsiteX77" fmla="*/ 974248 w 10407351"/>
              <a:gd name="connsiteY77" fmla="*/ 1721123 h 1891626"/>
              <a:gd name="connsiteX78" fmla="*/ 867706 w 10407351"/>
              <a:gd name="connsiteY78" fmla="*/ 1694653 h 1891626"/>
              <a:gd name="connsiteX79" fmla="*/ 841666 w 10407351"/>
              <a:gd name="connsiteY79" fmla="*/ 1683413 h 1891626"/>
              <a:gd name="connsiteX80" fmla="*/ 837797 w 10407351"/>
              <a:gd name="connsiteY80" fmla="*/ 1684443 h 1891626"/>
              <a:gd name="connsiteX81" fmla="*/ 805502 w 10407351"/>
              <a:gd name="connsiteY81" fmla="*/ 1678518 h 1891626"/>
              <a:gd name="connsiteX82" fmla="*/ 799788 w 10407351"/>
              <a:gd name="connsiteY82" fmla="*/ 1672416 h 1891626"/>
              <a:gd name="connsiteX83" fmla="*/ 736389 w 10407351"/>
              <a:gd name="connsiteY83" fmla="*/ 1651814 h 1891626"/>
              <a:gd name="connsiteX84" fmla="*/ 727522 w 10407351"/>
              <a:gd name="connsiteY84" fmla="*/ 1652807 h 1891626"/>
              <a:gd name="connsiteX85" fmla="*/ 689713 w 10407351"/>
              <a:gd name="connsiteY85" fmla="*/ 1654738 h 1891626"/>
              <a:gd name="connsiteX86" fmla="*/ 661608 w 10407351"/>
              <a:gd name="connsiteY86" fmla="*/ 1637638 h 1891626"/>
              <a:gd name="connsiteX87" fmla="*/ 641195 w 10407351"/>
              <a:gd name="connsiteY87" fmla="*/ 1640809 h 1891626"/>
              <a:gd name="connsiteX88" fmla="*/ 603348 w 10407351"/>
              <a:gd name="connsiteY88" fmla="*/ 1642751 h 1891626"/>
              <a:gd name="connsiteX89" fmla="*/ 482767 w 10407351"/>
              <a:gd name="connsiteY89" fmla="*/ 1652811 h 1891626"/>
              <a:gd name="connsiteX90" fmla="*/ 428597 w 10407351"/>
              <a:gd name="connsiteY90" fmla="*/ 1649830 h 1891626"/>
              <a:gd name="connsiteX91" fmla="*/ 428193 w 10407351"/>
              <a:gd name="connsiteY91" fmla="*/ 1650184 h 1891626"/>
              <a:gd name="connsiteX92" fmla="*/ 400669 w 10407351"/>
              <a:gd name="connsiteY92" fmla="*/ 1668609 h 1891626"/>
              <a:gd name="connsiteX93" fmla="*/ 310856 w 10407351"/>
              <a:gd name="connsiteY93" fmla="*/ 1669671 h 1891626"/>
              <a:gd name="connsiteX94" fmla="*/ 184505 w 10407351"/>
              <a:gd name="connsiteY94" fmla="*/ 1676148 h 1891626"/>
              <a:gd name="connsiteX95" fmla="*/ 106017 w 10407351"/>
              <a:gd name="connsiteY95" fmla="*/ 1696538 h 1891626"/>
              <a:gd name="connsiteX96" fmla="*/ 15107 w 10407351"/>
              <a:gd name="connsiteY96" fmla="*/ 1705860 h 1891626"/>
              <a:gd name="connsiteX97" fmla="*/ 0 w 10407351"/>
              <a:gd name="connsiteY97" fmla="*/ 1707056 h 1891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0407351" h="1891626">
                <a:moveTo>
                  <a:pt x="0" y="0"/>
                </a:moveTo>
                <a:lnTo>
                  <a:pt x="10407351" y="0"/>
                </a:lnTo>
                <a:lnTo>
                  <a:pt x="10407351" y="1364684"/>
                </a:lnTo>
                <a:lnTo>
                  <a:pt x="10278187" y="1375369"/>
                </a:lnTo>
                <a:cubicBezTo>
                  <a:pt x="10230814" y="1379006"/>
                  <a:pt x="10192985" y="1383268"/>
                  <a:pt x="10183452" y="1391690"/>
                </a:cubicBezTo>
                <a:cubicBezTo>
                  <a:pt x="10056050" y="1406552"/>
                  <a:pt x="10047372" y="1392862"/>
                  <a:pt x="9936834" y="1413567"/>
                </a:cubicBezTo>
                <a:cubicBezTo>
                  <a:pt x="9842543" y="1449236"/>
                  <a:pt x="9758704" y="1437289"/>
                  <a:pt x="9633679" y="1479227"/>
                </a:cubicBezTo>
                <a:cubicBezTo>
                  <a:pt x="9572087" y="1477856"/>
                  <a:pt x="9524044" y="1488294"/>
                  <a:pt x="9464371" y="1479341"/>
                </a:cubicBezTo>
                <a:cubicBezTo>
                  <a:pt x="9437979" y="1471131"/>
                  <a:pt x="9382095" y="1495583"/>
                  <a:pt x="9351136" y="1473048"/>
                </a:cubicBezTo>
                <a:cubicBezTo>
                  <a:pt x="9348834" y="1489421"/>
                  <a:pt x="9290403" y="1475047"/>
                  <a:pt x="9277477" y="1467445"/>
                </a:cubicBezTo>
                <a:cubicBezTo>
                  <a:pt x="9262484" y="1474590"/>
                  <a:pt x="9237294" y="1461551"/>
                  <a:pt x="9221081" y="1462245"/>
                </a:cubicBezTo>
                <a:cubicBezTo>
                  <a:pt x="9189009" y="1426438"/>
                  <a:pt x="9185445" y="1482627"/>
                  <a:pt x="9145968" y="1462282"/>
                </a:cubicBezTo>
                <a:cubicBezTo>
                  <a:pt x="9128623" y="1474438"/>
                  <a:pt x="9069817" y="1500224"/>
                  <a:pt x="9023280" y="1511217"/>
                </a:cubicBezTo>
                <a:cubicBezTo>
                  <a:pt x="8931735" y="1535229"/>
                  <a:pt x="8925405" y="1563795"/>
                  <a:pt x="8830925" y="1554093"/>
                </a:cubicBezTo>
                <a:cubicBezTo>
                  <a:pt x="8817633" y="1577274"/>
                  <a:pt x="8655791" y="1518891"/>
                  <a:pt x="8676048" y="1560374"/>
                </a:cubicBezTo>
                <a:cubicBezTo>
                  <a:pt x="8644516" y="1558347"/>
                  <a:pt x="8621413" y="1541838"/>
                  <a:pt x="8638989" y="1568839"/>
                </a:cubicBezTo>
                <a:lnTo>
                  <a:pt x="8456861" y="1566972"/>
                </a:lnTo>
                <a:cubicBezTo>
                  <a:pt x="8355907" y="1574502"/>
                  <a:pt x="8292865" y="1594374"/>
                  <a:pt x="8189198" y="1584307"/>
                </a:cubicBezTo>
                <a:cubicBezTo>
                  <a:pt x="8087659" y="1583101"/>
                  <a:pt x="8036427" y="1565402"/>
                  <a:pt x="7898401" y="1565768"/>
                </a:cubicBezTo>
                <a:cubicBezTo>
                  <a:pt x="7801198" y="1563426"/>
                  <a:pt x="7662139" y="1549692"/>
                  <a:pt x="7563813" y="1558454"/>
                </a:cubicBezTo>
                <a:cubicBezTo>
                  <a:pt x="7446107" y="1537502"/>
                  <a:pt x="7475233" y="1563414"/>
                  <a:pt x="7349063" y="1551966"/>
                </a:cubicBezTo>
                <a:cubicBezTo>
                  <a:pt x="7293901" y="1597253"/>
                  <a:pt x="7197687" y="1574689"/>
                  <a:pt x="7131024" y="1585911"/>
                </a:cubicBezTo>
                <a:cubicBezTo>
                  <a:pt x="7054397" y="1595738"/>
                  <a:pt x="6966306" y="1606385"/>
                  <a:pt x="6889291" y="1610925"/>
                </a:cubicBezTo>
                <a:cubicBezTo>
                  <a:pt x="6828293" y="1590519"/>
                  <a:pt x="6744624" y="1640610"/>
                  <a:pt x="6668938" y="1613148"/>
                </a:cubicBezTo>
                <a:cubicBezTo>
                  <a:pt x="6641091" y="1606533"/>
                  <a:pt x="6554865" y="1607368"/>
                  <a:pt x="6538541" y="1620507"/>
                </a:cubicBezTo>
                <a:cubicBezTo>
                  <a:pt x="6520561" y="1623357"/>
                  <a:pt x="6499589" y="1618703"/>
                  <a:pt x="6491279" y="1632773"/>
                </a:cubicBezTo>
                <a:cubicBezTo>
                  <a:pt x="6477549" y="1649705"/>
                  <a:pt x="6414822" y="1623561"/>
                  <a:pt x="6423751" y="1643536"/>
                </a:cubicBezTo>
                <a:cubicBezTo>
                  <a:pt x="6379212" y="1625620"/>
                  <a:pt x="6343784" y="1661091"/>
                  <a:pt x="6306336" y="1669857"/>
                </a:cubicBezTo>
                <a:cubicBezTo>
                  <a:pt x="6271255" y="1652084"/>
                  <a:pt x="6237427" y="1675939"/>
                  <a:pt x="6155679" y="1680409"/>
                </a:cubicBezTo>
                <a:cubicBezTo>
                  <a:pt x="6117102" y="1659854"/>
                  <a:pt x="6090477" y="1695769"/>
                  <a:pt x="6018716" y="1668513"/>
                </a:cubicBezTo>
                <a:cubicBezTo>
                  <a:pt x="5980616" y="1668349"/>
                  <a:pt x="5992558" y="1668233"/>
                  <a:pt x="5927081" y="1663779"/>
                </a:cubicBezTo>
                <a:cubicBezTo>
                  <a:pt x="5827173" y="1658997"/>
                  <a:pt x="5796898" y="1666984"/>
                  <a:pt x="5704857" y="1661355"/>
                </a:cubicBezTo>
                <a:cubicBezTo>
                  <a:pt x="5601589" y="1659346"/>
                  <a:pt x="5599375" y="1682928"/>
                  <a:pt x="5464353" y="1649361"/>
                </a:cubicBezTo>
                <a:cubicBezTo>
                  <a:pt x="5453726" y="1665362"/>
                  <a:pt x="5437668" y="1666580"/>
                  <a:pt x="5408840" y="1659913"/>
                </a:cubicBezTo>
                <a:cubicBezTo>
                  <a:pt x="5358895" y="1660103"/>
                  <a:pt x="5370707" y="1699223"/>
                  <a:pt x="5315720" y="1677105"/>
                </a:cubicBezTo>
                <a:cubicBezTo>
                  <a:pt x="5329008" y="1697915"/>
                  <a:pt x="5223140" y="1688103"/>
                  <a:pt x="5250566" y="1709327"/>
                </a:cubicBezTo>
                <a:cubicBezTo>
                  <a:pt x="5222116" y="1729504"/>
                  <a:pt x="5199669" y="1698367"/>
                  <a:pt x="5170942" y="1716026"/>
                </a:cubicBezTo>
                <a:cubicBezTo>
                  <a:pt x="5139745" y="1715775"/>
                  <a:pt x="5102270" y="1704865"/>
                  <a:pt x="5063388" y="1707824"/>
                </a:cubicBezTo>
                <a:cubicBezTo>
                  <a:pt x="5010058" y="1697604"/>
                  <a:pt x="5004778" y="1720109"/>
                  <a:pt x="4937644" y="1733778"/>
                </a:cubicBezTo>
                <a:cubicBezTo>
                  <a:pt x="4905985" y="1722536"/>
                  <a:pt x="4883924" y="1729474"/>
                  <a:pt x="4863636" y="1742276"/>
                </a:cubicBezTo>
                <a:cubicBezTo>
                  <a:pt x="4795354" y="1741736"/>
                  <a:pt x="4737536" y="1762242"/>
                  <a:pt x="4663097" y="1772517"/>
                </a:cubicBezTo>
                <a:cubicBezTo>
                  <a:pt x="4581331" y="1791410"/>
                  <a:pt x="4626382" y="1787132"/>
                  <a:pt x="4576142" y="1801338"/>
                </a:cubicBezTo>
                <a:lnTo>
                  <a:pt x="4432728" y="1821550"/>
                </a:lnTo>
                <a:lnTo>
                  <a:pt x="4330325" y="1832397"/>
                </a:lnTo>
                <a:lnTo>
                  <a:pt x="4301301" y="1853709"/>
                </a:lnTo>
                <a:lnTo>
                  <a:pt x="4300886" y="1854105"/>
                </a:lnTo>
                <a:lnTo>
                  <a:pt x="4238651" y="1857049"/>
                </a:lnTo>
                <a:cubicBezTo>
                  <a:pt x="4205553" y="1861397"/>
                  <a:pt x="4139860" y="1874675"/>
                  <a:pt x="4102292" y="1880193"/>
                </a:cubicBezTo>
                <a:cubicBezTo>
                  <a:pt x="4068199" y="1876181"/>
                  <a:pt x="4047224" y="1858325"/>
                  <a:pt x="4059333" y="1886249"/>
                </a:cubicBezTo>
                <a:cubicBezTo>
                  <a:pt x="4048134" y="1885724"/>
                  <a:pt x="4041292" y="1887993"/>
                  <a:pt x="4036441" y="1891626"/>
                </a:cubicBezTo>
                <a:lnTo>
                  <a:pt x="4002125" y="1877697"/>
                </a:lnTo>
                <a:lnTo>
                  <a:pt x="3959209" y="1883738"/>
                </a:lnTo>
                <a:lnTo>
                  <a:pt x="3949215" y="1885692"/>
                </a:lnTo>
                <a:lnTo>
                  <a:pt x="3874146" y="1872130"/>
                </a:lnTo>
                <a:lnTo>
                  <a:pt x="3866827" y="1866688"/>
                </a:lnTo>
                <a:cubicBezTo>
                  <a:pt x="3858976" y="1863338"/>
                  <a:pt x="3847802" y="1861787"/>
                  <a:pt x="3829184" y="1864322"/>
                </a:cubicBezTo>
                <a:lnTo>
                  <a:pt x="3824903" y="1865766"/>
                </a:lnTo>
                <a:lnTo>
                  <a:pt x="3793706" y="1857436"/>
                </a:lnTo>
                <a:cubicBezTo>
                  <a:pt x="3783639" y="1853644"/>
                  <a:pt x="3675915" y="1848872"/>
                  <a:pt x="3668616" y="1842745"/>
                </a:cubicBezTo>
                <a:cubicBezTo>
                  <a:pt x="3550655" y="1857913"/>
                  <a:pt x="3542534" y="1830996"/>
                  <a:pt x="3428086" y="1835034"/>
                </a:cubicBezTo>
                <a:cubicBezTo>
                  <a:pt x="3328965" y="1794018"/>
                  <a:pt x="3266446" y="1819001"/>
                  <a:pt x="3177594" y="1813026"/>
                </a:cubicBezTo>
                <a:cubicBezTo>
                  <a:pt x="3092965" y="1808822"/>
                  <a:pt x="3053780" y="1822095"/>
                  <a:pt x="2940077" y="1821546"/>
                </a:cubicBezTo>
                <a:cubicBezTo>
                  <a:pt x="2819604" y="1812601"/>
                  <a:pt x="2644050" y="1817354"/>
                  <a:pt x="2508536" y="1797990"/>
                </a:cubicBezTo>
                <a:cubicBezTo>
                  <a:pt x="2402062" y="1791757"/>
                  <a:pt x="2401694" y="1796365"/>
                  <a:pt x="2360486" y="1795882"/>
                </a:cubicBezTo>
                <a:cubicBezTo>
                  <a:pt x="2346784" y="1798538"/>
                  <a:pt x="2274412" y="1790769"/>
                  <a:pt x="2261294" y="1795084"/>
                </a:cubicBezTo>
                <a:lnTo>
                  <a:pt x="2254419" y="1797320"/>
                </a:lnTo>
                <a:lnTo>
                  <a:pt x="2226713" y="1798641"/>
                </a:lnTo>
                <a:lnTo>
                  <a:pt x="2219128" y="1808552"/>
                </a:lnTo>
                <a:lnTo>
                  <a:pt x="2126538" y="1817143"/>
                </a:lnTo>
                <a:cubicBezTo>
                  <a:pt x="2064983" y="1793016"/>
                  <a:pt x="2012426" y="1821800"/>
                  <a:pt x="1903694" y="1821035"/>
                </a:cubicBezTo>
                <a:cubicBezTo>
                  <a:pt x="1874879" y="1812700"/>
                  <a:pt x="1760206" y="1792415"/>
                  <a:pt x="1738778" y="1804426"/>
                </a:cubicBezTo>
                <a:cubicBezTo>
                  <a:pt x="1718271" y="1806115"/>
                  <a:pt x="1696479" y="1800166"/>
                  <a:pt x="1683603" y="1813609"/>
                </a:cubicBezTo>
                <a:cubicBezTo>
                  <a:pt x="1668912" y="1825566"/>
                  <a:pt x="1630407" y="1811717"/>
                  <a:pt x="1613964" y="1812650"/>
                </a:cubicBezTo>
                <a:lnTo>
                  <a:pt x="1613403" y="1813209"/>
                </a:lnTo>
                <a:lnTo>
                  <a:pt x="1602061" y="1811331"/>
                </a:lnTo>
                <a:cubicBezTo>
                  <a:pt x="1503765" y="1799996"/>
                  <a:pt x="1468364" y="1809467"/>
                  <a:pt x="1395632" y="1797257"/>
                </a:cubicBezTo>
                <a:cubicBezTo>
                  <a:pt x="1319449" y="1782888"/>
                  <a:pt x="1262534" y="1801782"/>
                  <a:pt x="1181443" y="1751614"/>
                </a:cubicBezTo>
                <a:cubicBezTo>
                  <a:pt x="1081982" y="1744765"/>
                  <a:pt x="1078010" y="1717244"/>
                  <a:pt x="974248" y="1721123"/>
                </a:cubicBezTo>
                <a:cubicBezTo>
                  <a:pt x="968629" y="1714342"/>
                  <a:pt x="875985" y="1699376"/>
                  <a:pt x="867706" y="1694653"/>
                </a:cubicBezTo>
                <a:lnTo>
                  <a:pt x="841666" y="1683413"/>
                </a:lnTo>
                <a:lnTo>
                  <a:pt x="837797" y="1684443"/>
                </a:lnTo>
                <a:cubicBezTo>
                  <a:pt x="821405" y="1685195"/>
                  <a:pt x="811914" y="1682594"/>
                  <a:pt x="805502" y="1678518"/>
                </a:cubicBezTo>
                <a:lnTo>
                  <a:pt x="799788" y="1672416"/>
                </a:lnTo>
                <a:lnTo>
                  <a:pt x="736389" y="1651814"/>
                </a:lnTo>
                <a:lnTo>
                  <a:pt x="727522" y="1652807"/>
                </a:lnTo>
                <a:lnTo>
                  <a:pt x="689713" y="1654738"/>
                </a:lnTo>
                <a:lnTo>
                  <a:pt x="661608" y="1637638"/>
                </a:lnTo>
                <a:cubicBezTo>
                  <a:pt x="657000" y="1640788"/>
                  <a:pt x="650823" y="1642394"/>
                  <a:pt x="641195" y="1640809"/>
                </a:cubicBezTo>
                <a:cubicBezTo>
                  <a:pt x="648504" y="1669709"/>
                  <a:pt x="632384" y="1649973"/>
                  <a:pt x="603348" y="1642751"/>
                </a:cubicBezTo>
                <a:cubicBezTo>
                  <a:pt x="570224" y="1644670"/>
                  <a:pt x="511891" y="1651631"/>
                  <a:pt x="482767" y="1652811"/>
                </a:cubicBezTo>
                <a:lnTo>
                  <a:pt x="428597" y="1649830"/>
                </a:lnTo>
                <a:lnTo>
                  <a:pt x="428193" y="1650184"/>
                </a:lnTo>
                <a:lnTo>
                  <a:pt x="400669" y="1668609"/>
                </a:lnTo>
                <a:lnTo>
                  <a:pt x="310856" y="1669671"/>
                </a:lnTo>
                <a:lnTo>
                  <a:pt x="184505" y="1676148"/>
                </a:lnTo>
                <a:cubicBezTo>
                  <a:pt x="139434" y="1685497"/>
                  <a:pt x="178890" y="1685521"/>
                  <a:pt x="106017" y="1696538"/>
                </a:cubicBezTo>
                <a:cubicBezTo>
                  <a:pt x="73238" y="1698110"/>
                  <a:pt x="43763" y="1702620"/>
                  <a:pt x="15107" y="1705860"/>
                </a:cubicBezTo>
                <a:lnTo>
                  <a:pt x="0" y="1707056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88576" y="975815"/>
            <a:ext cx="9614848" cy="11267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Ćwiczenia - rozwiązania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9A36BEEB-EAB3-44BC-BC82-10039F230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419766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ymbol zastępczy tekstu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59310" y="2758794"/>
                <a:ext cx="8273380" cy="3490588"/>
              </a:xfrm>
            </p:spPr>
            <p:txBody>
              <a:bodyPr vert="horz" lIns="91440" tIns="45720" rIns="91440" bIns="45720" numCol="1" rtlCol="0" anchor="ctr">
                <a:normAutofit fontScale="77500" lnSpcReduction="20000"/>
              </a:bodyPr>
              <a:lstStyle/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0,011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= </m:t>
                    </m:r>
                    <m:f>
                      <m:fPr>
                        <m:ctrlPr>
                          <a:rPr lang="pl-PL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pl-PL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l-PL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0,11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=</m:t>
                    </m:r>
                    <m:r>
                      <a:rPr lang="pl-PL" sz="2000" i="1" dirty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l-PL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pl-PL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l-PL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0,0101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=</m:t>
                    </m:r>
                    <m:r>
                      <a:rPr lang="pl-PL" sz="2000" i="1" dirty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l-PL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pl-PL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l-PL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0,1101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=</m:t>
                    </m:r>
                    <m:r>
                      <a:rPr lang="pl-PL" sz="2000" i="1" dirty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l-PL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pl-PL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l-PL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pl-PL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l-PL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0,1111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=</m:t>
                    </m:r>
                    <m:r>
                      <a:rPr lang="pl-PL" sz="2000" i="1" dirty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l-PL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pl-PL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l-PL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pl-PL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l-PL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pl-PL" sz="200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l-PL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>
          <p:sp>
            <p:nvSpPr>
              <p:cNvPr id="3" name="Symbol zastępczy tekst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59310" y="2758794"/>
                <a:ext cx="8273380" cy="349058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832145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 194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1" name="Picture 190" descr="DJ odtwarzający Nightclub Disco dźwięki na DJ">
            <a:extLst>
              <a:ext uri="{FF2B5EF4-FFF2-40B4-BE49-F238E27FC236}">
                <a16:creationId xmlns:a16="http://schemas.microsoft.com/office/drawing/2014/main" id="{080154F0-B15F-4BAB-98FE-D13C20570B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2198" b="353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88" name="Shape 188"/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100">
                <a:solidFill>
                  <a:srgbClr val="FFFFFF"/>
                </a:solidFill>
              </a:rPr>
              <a:t>Zapis zmiennopozycyjny</a:t>
            </a:r>
          </a:p>
        </p:txBody>
      </p: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9" name="Shape 189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155379" y="1065862"/>
                <a:ext cx="5744685" cy="472627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 err="1">
                    <a:solidFill>
                      <a:srgbClr val="FFFFFF"/>
                    </a:solidFill>
                  </a:rPr>
                  <a:t>Składa</a:t>
                </a:r>
                <a:r>
                  <a:rPr lang="en-US" sz="2000" dirty="0">
                    <a:solidFill>
                      <a:srgbClr val="FFFFFF"/>
                    </a:solidFill>
                  </a:rPr>
                  <a:t> </a:t>
                </a:r>
                <a:r>
                  <a:rPr lang="en-US" sz="2000" dirty="0" err="1">
                    <a:solidFill>
                      <a:srgbClr val="FFFFFF"/>
                    </a:solidFill>
                  </a:rPr>
                  <a:t>się</a:t>
                </a:r>
                <a:r>
                  <a:rPr lang="en-US" sz="2000" dirty="0">
                    <a:solidFill>
                      <a:srgbClr val="FFFFFF"/>
                    </a:solidFill>
                  </a:rPr>
                  <a:t> z </a:t>
                </a:r>
                <a:r>
                  <a:rPr lang="en-US" sz="2000" dirty="0" err="1">
                    <a:solidFill>
                      <a:srgbClr val="FFFFFF"/>
                    </a:solidFill>
                  </a:rPr>
                  <a:t>trzech</a:t>
                </a:r>
                <a:r>
                  <a:rPr lang="en-US" sz="2000" dirty="0">
                    <a:solidFill>
                      <a:srgbClr val="FFFFFF"/>
                    </a:solidFill>
                  </a:rPr>
                  <a:t> </a:t>
                </a:r>
                <a:r>
                  <a:rPr lang="en-US" sz="2000" dirty="0" err="1">
                    <a:solidFill>
                      <a:srgbClr val="FFFFFF"/>
                    </a:solidFill>
                  </a:rPr>
                  <a:t>liczb</a:t>
                </a:r>
                <a:r>
                  <a:rPr lang="en-US" sz="2000" dirty="0">
                    <a:solidFill>
                      <a:srgbClr val="FFFFFF"/>
                    </a:solidFill>
                  </a:rPr>
                  <a:t>:</a:t>
                </a:r>
              </a:p>
              <a:p>
                <a:pPr lvl="1"/>
                <a:r>
                  <a:rPr lang="en-US" sz="2000" dirty="0" err="1">
                    <a:solidFill>
                      <a:srgbClr val="FFFFFF"/>
                    </a:solidFill>
                  </a:rPr>
                  <a:t>Mantysy</a:t>
                </a:r>
                <a:endParaRPr lang="en-US" sz="2000" dirty="0">
                  <a:solidFill>
                    <a:srgbClr val="FFFFFF"/>
                  </a:solidFill>
                </a:endParaRPr>
              </a:p>
              <a:p>
                <a:pPr lvl="1"/>
                <a:r>
                  <a:rPr lang="en-US" sz="2000" dirty="0" err="1">
                    <a:solidFill>
                      <a:srgbClr val="FFFFFF"/>
                    </a:solidFill>
                  </a:rPr>
                  <a:t>Podstawy</a:t>
                </a:r>
                <a:r>
                  <a:rPr lang="en-US" sz="2000" dirty="0">
                    <a:solidFill>
                      <a:srgbClr val="FFFFFF"/>
                    </a:solidFill>
                  </a:rPr>
                  <a:t> </a:t>
                </a:r>
                <a:r>
                  <a:rPr lang="en-US" sz="2000" dirty="0" err="1">
                    <a:solidFill>
                      <a:srgbClr val="FFFFFF"/>
                    </a:solidFill>
                  </a:rPr>
                  <a:t>systemu</a:t>
                </a:r>
                <a:endParaRPr lang="en-US" sz="2000" dirty="0">
                  <a:solidFill>
                    <a:srgbClr val="FFFFFF"/>
                  </a:solidFill>
                </a:endParaRPr>
              </a:p>
              <a:p>
                <a:pPr lvl="1"/>
                <a:r>
                  <a:rPr lang="en-US" sz="2000" dirty="0" err="1">
                    <a:solidFill>
                      <a:srgbClr val="FFFFFF"/>
                    </a:solidFill>
                  </a:rPr>
                  <a:t>Cechy</a:t>
                </a:r>
                <a:endParaRPr lang="en-US" sz="2000" dirty="0">
                  <a:solidFill>
                    <a:srgbClr val="FFFFFF"/>
                  </a:solidFill>
                </a:endParaRPr>
              </a:p>
              <a:p>
                <a:pPr lvl="1"/>
                <a:endParaRPr lang="en-US" sz="2000" dirty="0">
                  <a:solidFill>
                    <a:srgbClr val="FFFFFF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∗ 2</m:t>
                      </m:r>
                      <m:r>
                        <a:rPr lang="en-US" i="1" baseline="31999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baseline="31999" dirty="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189" name="Shape 18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155379" y="1065862"/>
                <a:ext cx="5744685" cy="4726276"/>
              </a:xfrm>
              <a:prstGeom prst="rect">
                <a:avLst/>
              </a:prstGeom>
              <a:blipFill>
                <a:blip r:embed="rId3"/>
                <a:stretch>
                  <a:fillRect l="-116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682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pl-PL"/>
              <a:t>Konwersja do dziesiętnego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ymbol zastępczy zawartości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pl-PL" sz="2400" dirty="0"/>
              <a:t>Pierwsza część liczby to cecha, druga to mantysa</a:t>
            </a:r>
          </a:p>
          <a:p>
            <a:endParaRPr lang="pl-PL" sz="2400" dirty="0"/>
          </a:p>
          <a:p>
            <a:r>
              <a:rPr lang="pl-PL" sz="2400" dirty="0"/>
              <a:t>Przyjmijmy następujący format FP:</a:t>
            </a:r>
          </a:p>
          <a:p>
            <a:pPr lvl="1"/>
            <a:r>
              <a:rPr lang="pl-PL" dirty="0"/>
              <a:t>Cecha jest 4-bitową liczbą całkowitą zapisaną w kodzie U2</a:t>
            </a:r>
          </a:p>
          <a:p>
            <a:pPr lvl="1"/>
            <a:r>
              <a:rPr lang="pl-PL" dirty="0"/>
              <a:t> Mantysa jest 4-bitową liczbą stałoprzecinkową zapisaną w kodzie U2, </a:t>
            </a:r>
            <a:br>
              <a:rPr lang="pl-PL" dirty="0"/>
            </a:br>
            <a:r>
              <a:rPr lang="pl-PL" dirty="0"/>
              <a:t>z przecinkiem pomiędzy drugim a trzecim bitem </a:t>
            </a:r>
          </a:p>
          <a:p>
            <a:pPr lvl="1"/>
            <a:endParaRPr lang="pl-PL" dirty="0"/>
          </a:p>
          <a:p>
            <a:r>
              <a:rPr lang="pl-PL" sz="2400" dirty="0"/>
              <a:t>Konwertujemy cechę i mantysę, a następnie podstawiamy do wzoru</a:t>
            </a:r>
          </a:p>
        </p:txBody>
      </p:sp>
    </p:spTree>
    <p:extLst>
      <p:ext uri="{BB962C8B-B14F-4D97-AF65-F5344CB8AC3E}">
        <p14:creationId xmlns:p14="http://schemas.microsoft.com/office/powerpoint/2010/main" val="4096892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CC0FF3A-D3F5-460A-99AE-E91A268E2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pl-PL" sz="6600"/>
              <a:t>Przykład</a:t>
            </a:r>
            <a:endParaRPr lang="en-US" sz="66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7E9DFC1C-599B-423E-AF97-360163BCC8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5260" y="1648870"/>
                <a:ext cx="4702848" cy="3560260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10001010</m:t>
                          </m:r>
                        </m:e>
                        <m:sub>
                          <m:r>
                            <a:rPr lang="pl-PL" b="0" i="1">
                              <a:latin typeface="Cambria Math" panose="02040503050406030204" pitchFamily="18" charset="0"/>
                            </a:rPr>
                            <m:t>𝐹𝑃</m:t>
                          </m:r>
                        </m:sub>
                      </m:sSub>
                    </m:oMath>
                  </m:oMathPara>
                </a14:m>
                <a:endParaRPr lang="pl-PL" sz="2400" dirty="0"/>
              </a:p>
              <a:p>
                <a:pPr marL="0" indent="0">
                  <a:buNone/>
                </a:pPr>
                <a:endParaRPr lang="pl-PL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pl-PL" sz="24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l-PL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1000</m:t>
                          </m:r>
                        </m:e>
                        <m:sub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l-PL" sz="2400" b="0" i="1">
                          <a:latin typeface="Cambria Math" panose="02040503050406030204" pitchFamily="18" charset="0"/>
                        </a:rPr>
                        <m:t>=−8</m:t>
                      </m:r>
                    </m:oMath>
                  </m:oMathPara>
                </a14:m>
                <a:endParaRPr lang="pl-PL" sz="2400" b="0" dirty="0"/>
              </a:p>
              <a:p>
                <a:pPr marL="0" indent="0">
                  <a:buNone/>
                </a:pPr>
                <a:endParaRPr lang="pl-PL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l-PL" sz="24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l-PL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10,10</m:t>
                          </m:r>
                        </m:e>
                        <m:sub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l-PL" sz="2400" b="0" i="1">
                          <a:latin typeface="Cambria Math" panose="02040503050406030204" pitchFamily="18" charset="0"/>
                        </a:rPr>
                        <m:t>=−1</m:t>
                      </m:r>
                      <m:f>
                        <m:fPr>
                          <m:ctrlPr>
                            <a:rPr lang="pl-PL" sz="2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l-PL" sz="2400" dirty="0"/>
              </a:p>
              <a:p>
                <a:pPr marL="0" indent="0">
                  <a:buNone/>
                </a:pPr>
                <a:endParaRPr lang="pl-PL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pl-PL" sz="2400" b="0" i="1">
                          <a:latin typeface="Cambria Math" panose="02040503050406030204" pitchFamily="18" charset="0"/>
                        </a:rPr>
                        <m:t>=−1</m:t>
                      </m:r>
                      <m:f>
                        <m:fPr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l-PL" sz="2400" b="0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pl-PL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−8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7E9DFC1C-599B-423E-AF97-360163BCC8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5260" y="1648870"/>
                <a:ext cx="4702848" cy="356026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36451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29751" y="934327"/>
            <a:ext cx="8924392" cy="10582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Ćwiczenia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295B176-FA0E-4B6A-A190-5E2E82BEA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3813" y="2337807"/>
            <a:ext cx="9604374" cy="3585866"/>
          </a:xfrm>
          <a:custGeom>
            <a:avLst/>
            <a:gdLst>
              <a:gd name="connsiteX0" fmla="*/ 0 w 9604374"/>
              <a:gd name="connsiteY0" fmla="*/ 0 h 3585866"/>
              <a:gd name="connsiteX1" fmla="*/ 9604374 w 9604374"/>
              <a:gd name="connsiteY1" fmla="*/ 0 h 3585866"/>
              <a:gd name="connsiteX2" fmla="*/ 9604374 w 9604374"/>
              <a:gd name="connsiteY2" fmla="*/ 3095088 h 3585866"/>
              <a:gd name="connsiteX3" fmla="*/ 9591455 w 9604374"/>
              <a:gd name="connsiteY3" fmla="*/ 3097044 h 3585866"/>
              <a:gd name="connsiteX4" fmla="*/ 9285147 w 9604374"/>
              <a:gd name="connsiteY4" fmla="*/ 3164182 h 3585866"/>
              <a:gd name="connsiteX5" fmla="*/ 9114078 w 9604374"/>
              <a:gd name="connsiteY5" fmla="*/ 3164299 h 3585866"/>
              <a:gd name="connsiteX6" fmla="*/ 8999665 w 9604374"/>
              <a:gd name="connsiteY6" fmla="*/ 3157864 h 3585866"/>
              <a:gd name="connsiteX7" fmla="*/ 8925240 w 9604374"/>
              <a:gd name="connsiteY7" fmla="*/ 3152135 h 3585866"/>
              <a:gd name="connsiteX8" fmla="*/ 8868257 w 9604374"/>
              <a:gd name="connsiteY8" fmla="*/ 3146819 h 3585866"/>
              <a:gd name="connsiteX9" fmla="*/ 8792363 w 9604374"/>
              <a:gd name="connsiteY9" fmla="*/ 3146856 h 3585866"/>
              <a:gd name="connsiteX10" fmla="*/ 8668399 w 9604374"/>
              <a:gd name="connsiteY10" fmla="*/ 3196893 h 3585866"/>
              <a:gd name="connsiteX11" fmla="*/ 8474043 w 9604374"/>
              <a:gd name="connsiteY11" fmla="*/ 3240734 h 3585866"/>
              <a:gd name="connsiteX12" fmla="*/ 8317555 w 9604374"/>
              <a:gd name="connsiteY12" fmla="*/ 3247156 h 3585866"/>
              <a:gd name="connsiteX13" fmla="*/ 8280111 w 9604374"/>
              <a:gd name="connsiteY13" fmla="*/ 3255812 h 3585866"/>
              <a:gd name="connsiteX14" fmla="*/ 8096088 w 9604374"/>
              <a:gd name="connsiteY14" fmla="*/ 3253903 h 3585866"/>
              <a:gd name="connsiteX15" fmla="*/ 7825642 w 9604374"/>
              <a:gd name="connsiteY15" fmla="*/ 3271628 h 3585866"/>
              <a:gd name="connsiteX16" fmla="*/ 7531820 w 9604374"/>
              <a:gd name="connsiteY16" fmla="*/ 3252671 h 3585866"/>
              <a:gd name="connsiteX17" fmla="*/ 7193751 w 9604374"/>
              <a:gd name="connsiteY17" fmla="*/ 3245192 h 3585866"/>
              <a:gd name="connsiteX18" fmla="*/ 6976768 w 9604374"/>
              <a:gd name="connsiteY18" fmla="*/ 3238559 h 3585866"/>
              <a:gd name="connsiteX19" fmla="*/ 6756462 w 9604374"/>
              <a:gd name="connsiteY19" fmla="*/ 3273268 h 3585866"/>
              <a:gd name="connsiteX20" fmla="*/ 6512214 w 9604374"/>
              <a:gd name="connsiteY20" fmla="*/ 3298845 h 3585866"/>
              <a:gd name="connsiteX21" fmla="*/ 6289569 w 9604374"/>
              <a:gd name="connsiteY21" fmla="*/ 3301118 h 3585866"/>
              <a:gd name="connsiteX22" fmla="*/ 6157816 w 9604374"/>
              <a:gd name="connsiteY22" fmla="*/ 3308643 h 3585866"/>
              <a:gd name="connsiteX23" fmla="*/ 6110062 w 9604374"/>
              <a:gd name="connsiteY23" fmla="*/ 3321185 h 3585866"/>
              <a:gd name="connsiteX24" fmla="*/ 6041832 w 9604374"/>
              <a:gd name="connsiteY24" fmla="*/ 3332190 h 3585866"/>
              <a:gd name="connsiteX25" fmla="*/ 5923195 w 9604374"/>
              <a:gd name="connsiteY25" fmla="*/ 3359104 h 3585866"/>
              <a:gd name="connsiteX26" fmla="*/ 5770972 w 9604374"/>
              <a:gd name="connsiteY26" fmla="*/ 3369893 h 3585866"/>
              <a:gd name="connsiteX27" fmla="*/ 5632583 w 9604374"/>
              <a:gd name="connsiteY27" fmla="*/ 3357730 h 3585866"/>
              <a:gd name="connsiteX28" fmla="*/ 5539996 w 9604374"/>
              <a:gd name="connsiteY28" fmla="*/ 3352890 h 3585866"/>
              <a:gd name="connsiteX29" fmla="*/ 5315460 w 9604374"/>
              <a:gd name="connsiteY29" fmla="*/ 3350411 h 3585866"/>
              <a:gd name="connsiteX30" fmla="*/ 5072455 w 9604374"/>
              <a:gd name="connsiteY30" fmla="*/ 3338147 h 3585866"/>
              <a:gd name="connsiteX31" fmla="*/ 5016364 w 9604374"/>
              <a:gd name="connsiteY31" fmla="*/ 3348937 h 3585866"/>
              <a:gd name="connsiteX32" fmla="*/ 4922276 w 9604374"/>
              <a:gd name="connsiteY32" fmla="*/ 3366515 h 3585866"/>
              <a:gd name="connsiteX33" fmla="*/ 4856444 w 9604374"/>
              <a:gd name="connsiteY33" fmla="*/ 3399463 h 3585866"/>
              <a:gd name="connsiteX34" fmla="*/ 4775993 w 9604374"/>
              <a:gd name="connsiteY34" fmla="*/ 3406312 h 3585866"/>
              <a:gd name="connsiteX35" fmla="*/ 4667320 w 9604374"/>
              <a:gd name="connsiteY35" fmla="*/ 3397926 h 3585866"/>
              <a:gd name="connsiteX36" fmla="*/ 4540268 w 9604374"/>
              <a:gd name="connsiteY36" fmla="*/ 3424464 h 3585866"/>
              <a:gd name="connsiteX37" fmla="*/ 4465491 w 9604374"/>
              <a:gd name="connsiteY37" fmla="*/ 3433154 h 3585866"/>
              <a:gd name="connsiteX38" fmla="*/ 4262864 w 9604374"/>
              <a:gd name="connsiteY38" fmla="*/ 3464075 h 3585866"/>
              <a:gd name="connsiteX39" fmla="*/ 4175005 w 9604374"/>
              <a:gd name="connsiteY39" fmla="*/ 3493545 h 3585866"/>
              <a:gd name="connsiteX40" fmla="*/ 4030100 w 9604374"/>
              <a:gd name="connsiteY40" fmla="*/ 3514212 h 3585866"/>
              <a:gd name="connsiteX41" fmla="*/ 3926631 w 9604374"/>
              <a:gd name="connsiteY41" fmla="*/ 3525304 h 3585866"/>
              <a:gd name="connsiteX42" fmla="*/ 3897306 w 9604374"/>
              <a:gd name="connsiteY42" fmla="*/ 3547095 h 3585866"/>
              <a:gd name="connsiteX43" fmla="*/ 3896886 w 9604374"/>
              <a:gd name="connsiteY43" fmla="*/ 3547500 h 3585866"/>
              <a:gd name="connsiteX44" fmla="*/ 3834004 w 9604374"/>
              <a:gd name="connsiteY44" fmla="*/ 3550510 h 3585866"/>
              <a:gd name="connsiteX45" fmla="*/ 3696227 w 9604374"/>
              <a:gd name="connsiteY45" fmla="*/ 3574175 h 3585866"/>
              <a:gd name="connsiteX46" fmla="*/ 3652821 w 9604374"/>
              <a:gd name="connsiteY46" fmla="*/ 3580368 h 3585866"/>
              <a:gd name="connsiteX47" fmla="*/ 3629691 w 9604374"/>
              <a:gd name="connsiteY47" fmla="*/ 3585866 h 3585866"/>
              <a:gd name="connsiteX48" fmla="*/ 3595018 w 9604374"/>
              <a:gd name="connsiteY48" fmla="*/ 3571623 h 3585866"/>
              <a:gd name="connsiteX49" fmla="*/ 3551656 w 9604374"/>
              <a:gd name="connsiteY49" fmla="*/ 3577800 h 3585866"/>
              <a:gd name="connsiteX50" fmla="*/ 3541558 w 9604374"/>
              <a:gd name="connsiteY50" fmla="*/ 3579797 h 3585866"/>
              <a:gd name="connsiteX51" fmla="*/ 3465708 w 9604374"/>
              <a:gd name="connsiteY51" fmla="*/ 3565931 h 3585866"/>
              <a:gd name="connsiteX52" fmla="*/ 3458313 w 9604374"/>
              <a:gd name="connsiteY52" fmla="*/ 3560366 h 3585866"/>
              <a:gd name="connsiteX53" fmla="*/ 3420278 w 9604374"/>
              <a:gd name="connsiteY53" fmla="*/ 3557947 h 3585866"/>
              <a:gd name="connsiteX54" fmla="*/ 3415952 w 9604374"/>
              <a:gd name="connsiteY54" fmla="*/ 3559424 h 3585866"/>
              <a:gd name="connsiteX55" fmla="*/ 3384432 w 9604374"/>
              <a:gd name="connsiteY55" fmla="*/ 3550905 h 3585866"/>
              <a:gd name="connsiteX56" fmla="*/ 3258039 w 9604374"/>
              <a:gd name="connsiteY56" fmla="*/ 3535884 h 3585866"/>
              <a:gd name="connsiteX57" fmla="*/ 3015008 w 9604374"/>
              <a:gd name="connsiteY57" fmla="*/ 3528000 h 3585866"/>
              <a:gd name="connsiteX58" fmla="*/ 2761910 w 9604374"/>
              <a:gd name="connsiteY58" fmla="*/ 3505496 h 3585866"/>
              <a:gd name="connsiteX59" fmla="*/ 2521923 w 9604374"/>
              <a:gd name="connsiteY59" fmla="*/ 3514208 h 3585866"/>
              <a:gd name="connsiteX60" fmla="*/ 2085894 w 9604374"/>
              <a:gd name="connsiteY60" fmla="*/ 3490122 h 3585866"/>
              <a:gd name="connsiteX61" fmla="*/ 1936305 w 9604374"/>
              <a:gd name="connsiteY61" fmla="*/ 3487966 h 3585866"/>
              <a:gd name="connsiteX62" fmla="*/ 1836080 w 9604374"/>
              <a:gd name="connsiteY62" fmla="*/ 3487150 h 3585866"/>
              <a:gd name="connsiteX63" fmla="*/ 1829133 w 9604374"/>
              <a:gd name="connsiteY63" fmla="*/ 3489437 h 3585866"/>
              <a:gd name="connsiteX64" fmla="*/ 1801140 w 9604374"/>
              <a:gd name="connsiteY64" fmla="*/ 3490787 h 3585866"/>
              <a:gd name="connsiteX65" fmla="*/ 1793476 w 9604374"/>
              <a:gd name="connsiteY65" fmla="*/ 3500921 h 3585866"/>
              <a:gd name="connsiteX66" fmla="*/ 1699923 w 9604374"/>
              <a:gd name="connsiteY66" fmla="*/ 3509706 h 3585866"/>
              <a:gd name="connsiteX67" fmla="*/ 1474760 w 9604374"/>
              <a:gd name="connsiteY67" fmla="*/ 3513685 h 3585866"/>
              <a:gd name="connsiteX68" fmla="*/ 1308130 w 9604374"/>
              <a:gd name="connsiteY68" fmla="*/ 3496703 h 3585866"/>
              <a:gd name="connsiteX69" fmla="*/ 1252381 w 9604374"/>
              <a:gd name="connsiteY69" fmla="*/ 3506093 h 3585866"/>
              <a:gd name="connsiteX70" fmla="*/ 1174550 w 9604374"/>
              <a:gd name="connsiteY70" fmla="*/ 3512642 h 3585866"/>
              <a:gd name="connsiteX71" fmla="*/ 924455 w 9604374"/>
              <a:gd name="connsiteY71" fmla="*/ 3507283 h 3585866"/>
              <a:gd name="connsiteX72" fmla="*/ 718373 w 9604374"/>
              <a:gd name="connsiteY72" fmla="*/ 3511753 h 3585866"/>
              <a:gd name="connsiteX73" fmla="*/ 600444 w 9604374"/>
              <a:gd name="connsiteY73" fmla="*/ 3520899 h 3585866"/>
              <a:gd name="connsiteX74" fmla="*/ 351173 w 9604374"/>
              <a:gd name="connsiteY74" fmla="*/ 3495843 h 3585866"/>
              <a:gd name="connsiteX75" fmla="*/ 108372 w 9604374"/>
              <a:gd name="connsiteY75" fmla="*/ 3484386 h 3585866"/>
              <a:gd name="connsiteX76" fmla="*/ 6467 w 9604374"/>
              <a:gd name="connsiteY76" fmla="*/ 3476532 h 3585866"/>
              <a:gd name="connsiteX77" fmla="*/ 0 w 9604374"/>
              <a:gd name="connsiteY77" fmla="*/ 3475412 h 358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9604374" h="3585866">
                <a:moveTo>
                  <a:pt x="0" y="0"/>
                </a:moveTo>
                <a:lnTo>
                  <a:pt x="9604374" y="0"/>
                </a:lnTo>
                <a:lnTo>
                  <a:pt x="9604374" y="3095088"/>
                </a:lnTo>
                <a:lnTo>
                  <a:pt x="9591455" y="3097044"/>
                </a:lnTo>
                <a:cubicBezTo>
                  <a:pt x="9496183" y="3133516"/>
                  <a:pt x="9411472" y="3121301"/>
                  <a:pt x="9285147" y="3164182"/>
                </a:cubicBezTo>
                <a:cubicBezTo>
                  <a:pt x="9222914" y="3162781"/>
                  <a:pt x="9174371" y="3173454"/>
                  <a:pt x="9114078" y="3164299"/>
                </a:cubicBezTo>
                <a:cubicBezTo>
                  <a:pt x="9087411" y="3155904"/>
                  <a:pt x="9030947" y="3180906"/>
                  <a:pt x="8999665" y="3157864"/>
                </a:cubicBezTo>
                <a:cubicBezTo>
                  <a:pt x="8997339" y="3174606"/>
                  <a:pt x="8938300" y="3159909"/>
                  <a:pt x="8925240" y="3152135"/>
                </a:cubicBezTo>
                <a:cubicBezTo>
                  <a:pt x="8910091" y="3159441"/>
                  <a:pt x="8884639" y="3146109"/>
                  <a:pt x="8868257" y="3146819"/>
                </a:cubicBezTo>
                <a:cubicBezTo>
                  <a:pt x="8835852" y="3110204"/>
                  <a:pt x="8832251" y="3167659"/>
                  <a:pt x="8792363" y="3146856"/>
                </a:cubicBezTo>
                <a:cubicBezTo>
                  <a:pt x="8774838" y="3159285"/>
                  <a:pt x="8715420" y="3185652"/>
                  <a:pt x="8668399" y="3196893"/>
                </a:cubicBezTo>
                <a:cubicBezTo>
                  <a:pt x="8575902" y="3221445"/>
                  <a:pt x="8569506" y="3250654"/>
                  <a:pt x="8474043" y="3240734"/>
                </a:cubicBezTo>
                <a:cubicBezTo>
                  <a:pt x="8460613" y="3264436"/>
                  <a:pt x="8297088" y="3204738"/>
                  <a:pt x="8317555" y="3247156"/>
                </a:cubicBezTo>
                <a:cubicBezTo>
                  <a:pt x="8285696" y="3245083"/>
                  <a:pt x="8262352" y="3228203"/>
                  <a:pt x="8280111" y="3255812"/>
                </a:cubicBezTo>
                <a:lnTo>
                  <a:pt x="8096088" y="3253903"/>
                </a:lnTo>
                <a:cubicBezTo>
                  <a:pt x="7994084" y="3261603"/>
                  <a:pt x="7930388" y="3281921"/>
                  <a:pt x="7825642" y="3271628"/>
                </a:cubicBezTo>
                <a:cubicBezTo>
                  <a:pt x="7723046" y="3270395"/>
                  <a:pt x="7671282" y="3252297"/>
                  <a:pt x="7531820" y="3252671"/>
                </a:cubicBezTo>
                <a:cubicBezTo>
                  <a:pt x="7433606" y="3250277"/>
                  <a:pt x="7293100" y="3236234"/>
                  <a:pt x="7193751" y="3245192"/>
                </a:cubicBezTo>
                <a:cubicBezTo>
                  <a:pt x="7074822" y="3223769"/>
                  <a:pt x="7104250" y="3250265"/>
                  <a:pt x="6976768" y="3238559"/>
                </a:cubicBezTo>
                <a:cubicBezTo>
                  <a:pt x="6921032" y="3284865"/>
                  <a:pt x="6823818" y="3261794"/>
                  <a:pt x="6756462" y="3273268"/>
                </a:cubicBezTo>
                <a:cubicBezTo>
                  <a:pt x="6679037" y="3283316"/>
                  <a:pt x="6590030" y="3294204"/>
                  <a:pt x="6512214" y="3298845"/>
                </a:cubicBezTo>
                <a:cubicBezTo>
                  <a:pt x="6450581" y="3277980"/>
                  <a:pt x="6366042" y="3329199"/>
                  <a:pt x="6289569" y="3301118"/>
                </a:cubicBezTo>
                <a:cubicBezTo>
                  <a:pt x="6261432" y="3294355"/>
                  <a:pt x="6174310" y="3295209"/>
                  <a:pt x="6157816" y="3308643"/>
                </a:cubicBezTo>
                <a:cubicBezTo>
                  <a:pt x="6139648" y="3311557"/>
                  <a:pt x="6118459" y="3306799"/>
                  <a:pt x="6110062" y="3321185"/>
                </a:cubicBezTo>
                <a:cubicBezTo>
                  <a:pt x="6096189" y="3338498"/>
                  <a:pt x="6032810" y="3311765"/>
                  <a:pt x="6041832" y="3332190"/>
                </a:cubicBezTo>
                <a:cubicBezTo>
                  <a:pt x="5996830" y="3313871"/>
                  <a:pt x="5961033" y="3350141"/>
                  <a:pt x="5923195" y="3359104"/>
                </a:cubicBezTo>
                <a:cubicBezTo>
                  <a:pt x="5887750" y="3340930"/>
                  <a:pt x="5853570" y="3365323"/>
                  <a:pt x="5770972" y="3369893"/>
                </a:cubicBezTo>
                <a:cubicBezTo>
                  <a:pt x="5731993" y="3348876"/>
                  <a:pt x="5705091" y="3385599"/>
                  <a:pt x="5632583" y="3357730"/>
                </a:cubicBezTo>
                <a:cubicBezTo>
                  <a:pt x="5594087" y="3357562"/>
                  <a:pt x="5606154" y="3357443"/>
                  <a:pt x="5539996" y="3352890"/>
                </a:cubicBezTo>
                <a:cubicBezTo>
                  <a:pt x="5439049" y="3348000"/>
                  <a:pt x="5408459" y="3356166"/>
                  <a:pt x="5315460" y="3350411"/>
                </a:cubicBezTo>
                <a:cubicBezTo>
                  <a:pt x="5211119" y="3348356"/>
                  <a:pt x="5208881" y="3372469"/>
                  <a:pt x="5072455" y="3338147"/>
                </a:cubicBezTo>
                <a:cubicBezTo>
                  <a:pt x="5061717" y="3354508"/>
                  <a:pt x="5045493" y="3355753"/>
                  <a:pt x="5016364" y="3348937"/>
                </a:cubicBezTo>
                <a:cubicBezTo>
                  <a:pt x="4965900" y="3349130"/>
                  <a:pt x="4977835" y="3389131"/>
                  <a:pt x="4922276" y="3366515"/>
                </a:cubicBezTo>
                <a:cubicBezTo>
                  <a:pt x="4935702" y="3387794"/>
                  <a:pt x="4828733" y="3377760"/>
                  <a:pt x="4856444" y="3399463"/>
                </a:cubicBezTo>
                <a:cubicBezTo>
                  <a:pt x="4827698" y="3420094"/>
                  <a:pt x="4805019" y="3388256"/>
                  <a:pt x="4775993" y="3406312"/>
                </a:cubicBezTo>
                <a:cubicBezTo>
                  <a:pt x="4744470" y="3406056"/>
                  <a:pt x="4706605" y="3394901"/>
                  <a:pt x="4667320" y="3397926"/>
                </a:cubicBezTo>
                <a:cubicBezTo>
                  <a:pt x="4613435" y="3387476"/>
                  <a:pt x="4608100" y="3410487"/>
                  <a:pt x="4540268" y="3424464"/>
                </a:cubicBezTo>
                <a:cubicBezTo>
                  <a:pt x="4508279" y="3412969"/>
                  <a:pt x="4485989" y="3420063"/>
                  <a:pt x="4465491" y="3433154"/>
                </a:cubicBezTo>
                <a:cubicBezTo>
                  <a:pt x="4396498" y="3432601"/>
                  <a:pt x="4338078" y="3453569"/>
                  <a:pt x="4262864" y="3464075"/>
                </a:cubicBezTo>
                <a:cubicBezTo>
                  <a:pt x="4180249" y="3483394"/>
                  <a:pt x="4225769" y="3479019"/>
                  <a:pt x="4175005" y="3493545"/>
                </a:cubicBezTo>
                <a:lnTo>
                  <a:pt x="4030100" y="3514212"/>
                </a:lnTo>
                <a:lnTo>
                  <a:pt x="3926631" y="3525304"/>
                </a:lnTo>
                <a:lnTo>
                  <a:pt x="3897306" y="3547095"/>
                </a:lnTo>
                <a:lnTo>
                  <a:pt x="3896886" y="3547500"/>
                </a:lnTo>
                <a:lnTo>
                  <a:pt x="3834004" y="3550510"/>
                </a:lnTo>
                <a:cubicBezTo>
                  <a:pt x="3800562" y="3554957"/>
                  <a:pt x="3734185" y="3568533"/>
                  <a:pt x="3696227" y="3574175"/>
                </a:cubicBezTo>
                <a:cubicBezTo>
                  <a:pt x="3661780" y="3570074"/>
                  <a:pt x="3640587" y="3551815"/>
                  <a:pt x="3652821" y="3580368"/>
                </a:cubicBezTo>
                <a:cubicBezTo>
                  <a:pt x="3641506" y="3579831"/>
                  <a:pt x="3634593" y="3582151"/>
                  <a:pt x="3629691" y="3585866"/>
                </a:cubicBezTo>
                <a:lnTo>
                  <a:pt x="3595018" y="3571623"/>
                </a:lnTo>
                <a:lnTo>
                  <a:pt x="3551656" y="3577800"/>
                </a:lnTo>
                <a:lnTo>
                  <a:pt x="3541558" y="3579797"/>
                </a:lnTo>
                <a:lnTo>
                  <a:pt x="3465708" y="3565931"/>
                </a:lnTo>
                <a:lnTo>
                  <a:pt x="3458313" y="3560366"/>
                </a:lnTo>
                <a:cubicBezTo>
                  <a:pt x="3450380" y="3556940"/>
                  <a:pt x="3439090" y="3555355"/>
                  <a:pt x="3420278" y="3557947"/>
                </a:cubicBezTo>
                <a:lnTo>
                  <a:pt x="3415952" y="3559424"/>
                </a:lnTo>
                <a:lnTo>
                  <a:pt x="3384432" y="3550905"/>
                </a:lnTo>
                <a:cubicBezTo>
                  <a:pt x="3374259" y="3547029"/>
                  <a:pt x="3265415" y="3542149"/>
                  <a:pt x="3258039" y="3535884"/>
                </a:cubicBezTo>
                <a:cubicBezTo>
                  <a:pt x="3138852" y="3551394"/>
                  <a:pt x="3130647" y="3523871"/>
                  <a:pt x="3015008" y="3528000"/>
                </a:cubicBezTo>
                <a:cubicBezTo>
                  <a:pt x="2914857" y="3486061"/>
                  <a:pt x="2851687" y="3511605"/>
                  <a:pt x="2761910" y="3505496"/>
                </a:cubicBezTo>
                <a:cubicBezTo>
                  <a:pt x="2676401" y="3501198"/>
                  <a:pt x="2636809" y="3514769"/>
                  <a:pt x="2521923" y="3514208"/>
                </a:cubicBezTo>
                <a:cubicBezTo>
                  <a:pt x="2400197" y="3505062"/>
                  <a:pt x="2222818" y="3509922"/>
                  <a:pt x="2085894" y="3490122"/>
                </a:cubicBezTo>
                <a:cubicBezTo>
                  <a:pt x="1978312" y="3483748"/>
                  <a:pt x="1977940" y="3488460"/>
                  <a:pt x="1936305" y="3487966"/>
                </a:cubicBezTo>
                <a:cubicBezTo>
                  <a:pt x="1922459" y="3490683"/>
                  <a:pt x="1849334" y="3482739"/>
                  <a:pt x="1836080" y="3487150"/>
                </a:cubicBezTo>
                <a:lnTo>
                  <a:pt x="1829133" y="3489437"/>
                </a:lnTo>
                <a:lnTo>
                  <a:pt x="1801140" y="3490787"/>
                </a:lnTo>
                <a:lnTo>
                  <a:pt x="1793476" y="3500921"/>
                </a:lnTo>
                <a:lnTo>
                  <a:pt x="1699923" y="3509706"/>
                </a:lnTo>
                <a:cubicBezTo>
                  <a:pt x="1637728" y="3485036"/>
                  <a:pt x="1584624" y="3514467"/>
                  <a:pt x="1474760" y="3513685"/>
                </a:cubicBezTo>
                <a:cubicBezTo>
                  <a:pt x="1445646" y="3505164"/>
                  <a:pt x="1329781" y="3484421"/>
                  <a:pt x="1308130" y="3496703"/>
                </a:cubicBezTo>
                <a:cubicBezTo>
                  <a:pt x="1287409" y="3498430"/>
                  <a:pt x="1265391" y="3492347"/>
                  <a:pt x="1252381" y="3506093"/>
                </a:cubicBezTo>
                <a:cubicBezTo>
                  <a:pt x="1232588" y="3522393"/>
                  <a:pt x="1170020" y="3491785"/>
                  <a:pt x="1174550" y="3512642"/>
                </a:cubicBezTo>
                <a:cubicBezTo>
                  <a:pt x="1119896" y="3512841"/>
                  <a:pt x="1000484" y="3507431"/>
                  <a:pt x="924455" y="3507283"/>
                </a:cubicBezTo>
                <a:cubicBezTo>
                  <a:pt x="887180" y="3483915"/>
                  <a:pt x="777361" y="3516071"/>
                  <a:pt x="718373" y="3511753"/>
                </a:cubicBezTo>
                <a:cubicBezTo>
                  <a:pt x="666588" y="3513355"/>
                  <a:pt x="661645" y="3525551"/>
                  <a:pt x="600444" y="3520899"/>
                </a:cubicBezTo>
                <a:cubicBezTo>
                  <a:pt x="491334" y="3516943"/>
                  <a:pt x="451794" y="3507522"/>
                  <a:pt x="351173" y="3495843"/>
                </a:cubicBezTo>
                <a:cubicBezTo>
                  <a:pt x="237121" y="3487112"/>
                  <a:pt x="235857" y="3499212"/>
                  <a:pt x="108372" y="3484386"/>
                </a:cubicBezTo>
                <a:cubicBezTo>
                  <a:pt x="86318" y="3481054"/>
                  <a:pt x="40657" y="3480329"/>
                  <a:pt x="6467" y="3476532"/>
                </a:cubicBezTo>
                <a:lnTo>
                  <a:pt x="0" y="3475412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8F779DE-4744-42D6-9C74-33EC944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2190741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941207" y="2752316"/>
            <a:ext cx="8309586" cy="48381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pl-PL" sz="2000" dirty="0"/>
              <a:t>Zamień na liczbę dziesiętną:</a:t>
            </a:r>
            <a:endParaRPr lang="pl-PL" sz="2000" baseline="-25000" dirty="0">
              <a:latin typeface="Consolas" charset="0"/>
              <a:ea typeface="Consolas" charset="0"/>
              <a:cs typeface="Consolas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Symbol zastępczy tekstu 2">
                <a:extLst>
                  <a:ext uri="{FF2B5EF4-FFF2-40B4-BE49-F238E27FC236}">
                    <a16:creationId xmlns:a16="http://schemas.microsoft.com/office/drawing/2014/main" id="{FC9ED3FC-43FB-4731-9A0D-131BC7F5C1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7786" y="3286832"/>
                <a:ext cx="8309586" cy="2087154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10111101</m:t>
                    </m:r>
                    <m:r>
                      <m:rPr>
                        <m:sty m:val="p"/>
                      </m:rP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FP</m:t>
                    </m:r>
                  </m:oMath>
                </a14:m>
                <a:endParaRPr lang="pl-PL" sz="24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00010100</m:t>
                    </m:r>
                    <m:r>
                      <m:rPr>
                        <m:sty m:val="p"/>
                      </m:rP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FP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11010111</m:t>
                    </m:r>
                    <m:r>
                      <m:rPr>
                        <m:sty m:val="p"/>
                      </m:rP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FP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11111001</m:t>
                    </m:r>
                    <m:r>
                      <m:rPr>
                        <m:sty m:val="p"/>
                      </m:rP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FP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>
          <p:sp>
            <p:nvSpPr>
              <p:cNvPr id="7" name="Symbol zastępczy tekstu 2">
                <a:extLst>
                  <a:ext uri="{FF2B5EF4-FFF2-40B4-BE49-F238E27FC236}">
                    <a16:creationId xmlns:a16="http://schemas.microsoft.com/office/drawing/2014/main" id="{FC9ED3FC-43FB-4731-9A0D-131BC7F5C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786" y="3286832"/>
                <a:ext cx="8309586" cy="2087154"/>
              </a:xfrm>
              <a:prstGeom prst="rect">
                <a:avLst/>
              </a:prstGeom>
              <a:blipFill>
                <a:blip r:embed="rId2"/>
                <a:stretch>
                  <a:fillRect l="-220" t="-262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64083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E9FF7ED-C67F-4E8D-8157-6BB83D644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2325" y="643467"/>
            <a:ext cx="10407351" cy="1891626"/>
          </a:xfrm>
          <a:custGeom>
            <a:avLst/>
            <a:gdLst>
              <a:gd name="connsiteX0" fmla="*/ 0 w 10407351"/>
              <a:gd name="connsiteY0" fmla="*/ 0 h 1891626"/>
              <a:gd name="connsiteX1" fmla="*/ 10407351 w 10407351"/>
              <a:gd name="connsiteY1" fmla="*/ 0 h 1891626"/>
              <a:gd name="connsiteX2" fmla="*/ 10407351 w 10407351"/>
              <a:gd name="connsiteY2" fmla="*/ 1364684 h 1891626"/>
              <a:gd name="connsiteX3" fmla="*/ 10278187 w 10407351"/>
              <a:gd name="connsiteY3" fmla="*/ 1375369 h 1891626"/>
              <a:gd name="connsiteX4" fmla="*/ 10183452 w 10407351"/>
              <a:gd name="connsiteY4" fmla="*/ 1391690 h 1891626"/>
              <a:gd name="connsiteX5" fmla="*/ 9936834 w 10407351"/>
              <a:gd name="connsiteY5" fmla="*/ 1413567 h 1891626"/>
              <a:gd name="connsiteX6" fmla="*/ 9633679 w 10407351"/>
              <a:gd name="connsiteY6" fmla="*/ 1479227 h 1891626"/>
              <a:gd name="connsiteX7" fmla="*/ 9464371 w 10407351"/>
              <a:gd name="connsiteY7" fmla="*/ 1479341 h 1891626"/>
              <a:gd name="connsiteX8" fmla="*/ 9351136 w 10407351"/>
              <a:gd name="connsiteY8" fmla="*/ 1473048 h 1891626"/>
              <a:gd name="connsiteX9" fmla="*/ 9277477 w 10407351"/>
              <a:gd name="connsiteY9" fmla="*/ 1467445 h 1891626"/>
              <a:gd name="connsiteX10" fmla="*/ 9221081 w 10407351"/>
              <a:gd name="connsiteY10" fmla="*/ 1462245 h 1891626"/>
              <a:gd name="connsiteX11" fmla="*/ 9145968 w 10407351"/>
              <a:gd name="connsiteY11" fmla="*/ 1462282 h 1891626"/>
              <a:gd name="connsiteX12" fmla="*/ 9023280 w 10407351"/>
              <a:gd name="connsiteY12" fmla="*/ 1511217 h 1891626"/>
              <a:gd name="connsiteX13" fmla="*/ 8830925 w 10407351"/>
              <a:gd name="connsiteY13" fmla="*/ 1554093 h 1891626"/>
              <a:gd name="connsiteX14" fmla="*/ 8676048 w 10407351"/>
              <a:gd name="connsiteY14" fmla="*/ 1560374 h 1891626"/>
              <a:gd name="connsiteX15" fmla="*/ 8638989 w 10407351"/>
              <a:gd name="connsiteY15" fmla="*/ 1568839 h 1891626"/>
              <a:gd name="connsiteX16" fmla="*/ 8456861 w 10407351"/>
              <a:gd name="connsiteY16" fmla="*/ 1566972 h 1891626"/>
              <a:gd name="connsiteX17" fmla="*/ 8189198 w 10407351"/>
              <a:gd name="connsiteY17" fmla="*/ 1584307 h 1891626"/>
              <a:gd name="connsiteX18" fmla="*/ 7898401 w 10407351"/>
              <a:gd name="connsiteY18" fmla="*/ 1565768 h 1891626"/>
              <a:gd name="connsiteX19" fmla="*/ 7563813 w 10407351"/>
              <a:gd name="connsiteY19" fmla="*/ 1558454 h 1891626"/>
              <a:gd name="connsiteX20" fmla="*/ 7349063 w 10407351"/>
              <a:gd name="connsiteY20" fmla="*/ 1551966 h 1891626"/>
              <a:gd name="connsiteX21" fmla="*/ 7131024 w 10407351"/>
              <a:gd name="connsiteY21" fmla="*/ 1585911 h 1891626"/>
              <a:gd name="connsiteX22" fmla="*/ 6889291 w 10407351"/>
              <a:gd name="connsiteY22" fmla="*/ 1610925 h 1891626"/>
              <a:gd name="connsiteX23" fmla="*/ 6668938 w 10407351"/>
              <a:gd name="connsiteY23" fmla="*/ 1613148 h 1891626"/>
              <a:gd name="connsiteX24" fmla="*/ 6538541 w 10407351"/>
              <a:gd name="connsiteY24" fmla="*/ 1620507 h 1891626"/>
              <a:gd name="connsiteX25" fmla="*/ 6491279 w 10407351"/>
              <a:gd name="connsiteY25" fmla="*/ 1632773 h 1891626"/>
              <a:gd name="connsiteX26" fmla="*/ 6423751 w 10407351"/>
              <a:gd name="connsiteY26" fmla="*/ 1643536 h 1891626"/>
              <a:gd name="connsiteX27" fmla="*/ 6306336 w 10407351"/>
              <a:gd name="connsiteY27" fmla="*/ 1669857 h 1891626"/>
              <a:gd name="connsiteX28" fmla="*/ 6155679 w 10407351"/>
              <a:gd name="connsiteY28" fmla="*/ 1680409 h 1891626"/>
              <a:gd name="connsiteX29" fmla="*/ 6018716 w 10407351"/>
              <a:gd name="connsiteY29" fmla="*/ 1668513 h 1891626"/>
              <a:gd name="connsiteX30" fmla="*/ 5927081 w 10407351"/>
              <a:gd name="connsiteY30" fmla="*/ 1663779 h 1891626"/>
              <a:gd name="connsiteX31" fmla="*/ 5704857 w 10407351"/>
              <a:gd name="connsiteY31" fmla="*/ 1661355 h 1891626"/>
              <a:gd name="connsiteX32" fmla="*/ 5464353 w 10407351"/>
              <a:gd name="connsiteY32" fmla="*/ 1649361 h 1891626"/>
              <a:gd name="connsiteX33" fmla="*/ 5408840 w 10407351"/>
              <a:gd name="connsiteY33" fmla="*/ 1659913 h 1891626"/>
              <a:gd name="connsiteX34" fmla="*/ 5315720 w 10407351"/>
              <a:gd name="connsiteY34" fmla="*/ 1677105 h 1891626"/>
              <a:gd name="connsiteX35" fmla="*/ 5250566 w 10407351"/>
              <a:gd name="connsiteY35" fmla="*/ 1709327 h 1891626"/>
              <a:gd name="connsiteX36" fmla="*/ 5170942 w 10407351"/>
              <a:gd name="connsiteY36" fmla="*/ 1716026 h 1891626"/>
              <a:gd name="connsiteX37" fmla="*/ 5063388 w 10407351"/>
              <a:gd name="connsiteY37" fmla="*/ 1707824 h 1891626"/>
              <a:gd name="connsiteX38" fmla="*/ 4937644 w 10407351"/>
              <a:gd name="connsiteY38" fmla="*/ 1733778 h 1891626"/>
              <a:gd name="connsiteX39" fmla="*/ 4863636 w 10407351"/>
              <a:gd name="connsiteY39" fmla="*/ 1742276 h 1891626"/>
              <a:gd name="connsiteX40" fmla="*/ 4663097 w 10407351"/>
              <a:gd name="connsiteY40" fmla="*/ 1772517 h 1891626"/>
              <a:gd name="connsiteX41" fmla="*/ 4576142 w 10407351"/>
              <a:gd name="connsiteY41" fmla="*/ 1801338 h 1891626"/>
              <a:gd name="connsiteX42" fmla="*/ 4432728 w 10407351"/>
              <a:gd name="connsiteY42" fmla="*/ 1821550 h 1891626"/>
              <a:gd name="connsiteX43" fmla="*/ 4330325 w 10407351"/>
              <a:gd name="connsiteY43" fmla="*/ 1832397 h 1891626"/>
              <a:gd name="connsiteX44" fmla="*/ 4301301 w 10407351"/>
              <a:gd name="connsiteY44" fmla="*/ 1853709 h 1891626"/>
              <a:gd name="connsiteX45" fmla="*/ 4300886 w 10407351"/>
              <a:gd name="connsiteY45" fmla="*/ 1854105 h 1891626"/>
              <a:gd name="connsiteX46" fmla="*/ 4238651 w 10407351"/>
              <a:gd name="connsiteY46" fmla="*/ 1857049 h 1891626"/>
              <a:gd name="connsiteX47" fmla="*/ 4102292 w 10407351"/>
              <a:gd name="connsiteY47" fmla="*/ 1880193 h 1891626"/>
              <a:gd name="connsiteX48" fmla="*/ 4059333 w 10407351"/>
              <a:gd name="connsiteY48" fmla="*/ 1886249 h 1891626"/>
              <a:gd name="connsiteX49" fmla="*/ 4036441 w 10407351"/>
              <a:gd name="connsiteY49" fmla="*/ 1891626 h 1891626"/>
              <a:gd name="connsiteX50" fmla="*/ 4002125 w 10407351"/>
              <a:gd name="connsiteY50" fmla="*/ 1877697 h 1891626"/>
              <a:gd name="connsiteX51" fmla="*/ 3959209 w 10407351"/>
              <a:gd name="connsiteY51" fmla="*/ 1883738 h 1891626"/>
              <a:gd name="connsiteX52" fmla="*/ 3949215 w 10407351"/>
              <a:gd name="connsiteY52" fmla="*/ 1885692 h 1891626"/>
              <a:gd name="connsiteX53" fmla="*/ 3874146 w 10407351"/>
              <a:gd name="connsiteY53" fmla="*/ 1872130 h 1891626"/>
              <a:gd name="connsiteX54" fmla="*/ 3866827 w 10407351"/>
              <a:gd name="connsiteY54" fmla="*/ 1866688 h 1891626"/>
              <a:gd name="connsiteX55" fmla="*/ 3829184 w 10407351"/>
              <a:gd name="connsiteY55" fmla="*/ 1864322 h 1891626"/>
              <a:gd name="connsiteX56" fmla="*/ 3824903 w 10407351"/>
              <a:gd name="connsiteY56" fmla="*/ 1865766 h 1891626"/>
              <a:gd name="connsiteX57" fmla="*/ 3793706 w 10407351"/>
              <a:gd name="connsiteY57" fmla="*/ 1857436 h 1891626"/>
              <a:gd name="connsiteX58" fmla="*/ 3668616 w 10407351"/>
              <a:gd name="connsiteY58" fmla="*/ 1842745 h 1891626"/>
              <a:gd name="connsiteX59" fmla="*/ 3428086 w 10407351"/>
              <a:gd name="connsiteY59" fmla="*/ 1835034 h 1891626"/>
              <a:gd name="connsiteX60" fmla="*/ 3177594 w 10407351"/>
              <a:gd name="connsiteY60" fmla="*/ 1813026 h 1891626"/>
              <a:gd name="connsiteX61" fmla="*/ 2940077 w 10407351"/>
              <a:gd name="connsiteY61" fmla="*/ 1821546 h 1891626"/>
              <a:gd name="connsiteX62" fmla="*/ 2508536 w 10407351"/>
              <a:gd name="connsiteY62" fmla="*/ 1797990 h 1891626"/>
              <a:gd name="connsiteX63" fmla="*/ 2360486 w 10407351"/>
              <a:gd name="connsiteY63" fmla="*/ 1795882 h 1891626"/>
              <a:gd name="connsiteX64" fmla="*/ 2261294 w 10407351"/>
              <a:gd name="connsiteY64" fmla="*/ 1795084 h 1891626"/>
              <a:gd name="connsiteX65" fmla="*/ 2254419 w 10407351"/>
              <a:gd name="connsiteY65" fmla="*/ 1797320 h 1891626"/>
              <a:gd name="connsiteX66" fmla="*/ 2226713 w 10407351"/>
              <a:gd name="connsiteY66" fmla="*/ 1798641 h 1891626"/>
              <a:gd name="connsiteX67" fmla="*/ 2219128 w 10407351"/>
              <a:gd name="connsiteY67" fmla="*/ 1808552 h 1891626"/>
              <a:gd name="connsiteX68" fmla="*/ 2126538 w 10407351"/>
              <a:gd name="connsiteY68" fmla="*/ 1817143 h 1891626"/>
              <a:gd name="connsiteX69" fmla="*/ 1903694 w 10407351"/>
              <a:gd name="connsiteY69" fmla="*/ 1821035 h 1891626"/>
              <a:gd name="connsiteX70" fmla="*/ 1738778 w 10407351"/>
              <a:gd name="connsiteY70" fmla="*/ 1804426 h 1891626"/>
              <a:gd name="connsiteX71" fmla="*/ 1683603 w 10407351"/>
              <a:gd name="connsiteY71" fmla="*/ 1813609 h 1891626"/>
              <a:gd name="connsiteX72" fmla="*/ 1613964 w 10407351"/>
              <a:gd name="connsiteY72" fmla="*/ 1812650 h 1891626"/>
              <a:gd name="connsiteX73" fmla="*/ 1613403 w 10407351"/>
              <a:gd name="connsiteY73" fmla="*/ 1813209 h 1891626"/>
              <a:gd name="connsiteX74" fmla="*/ 1602061 w 10407351"/>
              <a:gd name="connsiteY74" fmla="*/ 1811331 h 1891626"/>
              <a:gd name="connsiteX75" fmla="*/ 1395632 w 10407351"/>
              <a:gd name="connsiteY75" fmla="*/ 1797257 h 1891626"/>
              <a:gd name="connsiteX76" fmla="*/ 1181443 w 10407351"/>
              <a:gd name="connsiteY76" fmla="*/ 1751614 h 1891626"/>
              <a:gd name="connsiteX77" fmla="*/ 974248 w 10407351"/>
              <a:gd name="connsiteY77" fmla="*/ 1721123 h 1891626"/>
              <a:gd name="connsiteX78" fmla="*/ 867706 w 10407351"/>
              <a:gd name="connsiteY78" fmla="*/ 1694653 h 1891626"/>
              <a:gd name="connsiteX79" fmla="*/ 841666 w 10407351"/>
              <a:gd name="connsiteY79" fmla="*/ 1683413 h 1891626"/>
              <a:gd name="connsiteX80" fmla="*/ 837797 w 10407351"/>
              <a:gd name="connsiteY80" fmla="*/ 1684443 h 1891626"/>
              <a:gd name="connsiteX81" fmla="*/ 805502 w 10407351"/>
              <a:gd name="connsiteY81" fmla="*/ 1678518 h 1891626"/>
              <a:gd name="connsiteX82" fmla="*/ 799788 w 10407351"/>
              <a:gd name="connsiteY82" fmla="*/ 1672416 h 1891626"/>
              <a:gd name="connsiteX83" fmla="*/ 736389 w 10407351"/>
              <a:gd name="connsiteY83" fmla="*/ 1651814 h 1891626"/>
              <a:gd name="connsiteX84" fmla="*/ 727522 w 10407351"/>
              <a:gd name="connsiteY84" fmla="*/ 1652807 h 1891626"/>
              <a:gd name="connsiteX85" fmla="*/ 689713 w 10407351"/>
              <a:gd name="connsiteY85" fmla="*/ 1654738 h 1891626"/>
              <a:gd name="connsiteX86" fmla="*/ 661608 w 10407351"/>
              <a:gd name="connsiteY86" fmla="*/ 1637638 h 1891626"/>
              <a:gd name="connsiteX87" fmla="*/ 641195 w 10407351"/>
              <a:gd name="connsiteY87" fmla="*/ 1640809 h 1891626"/>
              <a:gd name="connsiteX88" fmla="*/ 603348 w 10407351"/>
              <a:gd name="connsiteY88" fmla="*/ 1642751 h 1891626"/>
              <a:gd name="connsiteX89" fmla="*/ 482767 w 10407351"/>
              <a:gd name="connsiteY89" fmla="*/ 1652811 h 1891626"/>
              <a:gd name="connsiteX90" fmla="*/ 428597 w 10407351"/>
              <a:gd name="connsiteY90" fmla="*/ 1649830 h 1891626"/>
              <a:gd name="connsiteX91" fmla="*/ 428193 w 10407351"/>
              <a:gd name="connsiteY91" fmla="*/ 1650184 h 1891626"/>
              <a:gd name="connsiteX92" fmla="*/ 400669 w 10407351"/>
              <a:gd name="connsiteY92" fmla="*/ 1668609 h 1891626"/>
              <a:gd name="connsiteX93" fmla="*/ 310856 w 10407351"/>
              <a:gd name="connsiteY93" fmla="*/ 1669671 h 1891626"/>
              <a:gd name="connsiteX94" fmla="*/ 184505 w 10407351"/>
              <a:gd name="connsiteY94" fmla="*/ 1676148 h 1891626"/>
              <a:gd name="connsiteX95" fmla="*/ 106017 w 10407351"/>
              <a:gd name="connsiteY95" fmla="*/ 1696538 h 1891626"/>
              <a:gd name="connsiteX96" fmla="*/ 15107 w 10407351"/>
              <a:gd name="connsiteY96" fmla="*/ 1705860 h 1891626"/>
              <a:gd name="connsiteX97" fmla="*/ 0 w 10407351"/>
              <a:gd name="connsiteY97" fmla="*/ 1707056 h 1891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0407351" h="1891626">
                <a:moveTo>
                  <a:pt x="0" y="0"/>
                </a:moveTo>
                <a:lnTo>
                  <a:pt x="10407351" y="0"/>
                </a:lnTo>
                <a:lnTo>
                  <a:pt x="10407351" y="1364684"/>
                </a:lnTo>
                <a:lnTo>
                  <a:pt x="10278187" y="1375369"/>
                </a:lnTo>
                <a:cubicBezTo>
                  <a:pt x="10230814" y="1379006"/>
                  <a:pt x="10192985" y="1383268"/>
                  <a:pt x="10183452" y="1391690"/>
                </a:cubicBezTo>
                <a:cubicBezTo>
                  <a:pt x="10056050" y="1406552"/>
                  <a:pt x="10047372" y="1392862"/>
                  <a:pt x="9936834" y="1413567"/>
                </a:cubicBezTo>
                <a:cubicBezTo>
                  <a:pt x="9842543" y="1449236"/>
                  <a:pt x="9758704" y="1437289"/>
                  <a:pt x="9633679" y="1479227"/>
                </a:cubicBezTo>
                <a:cubicBezTo>
                  <a:pt x="9572087" y="1477856"/>
                  <a:pt x="9524044" y="1488294"/>
                  <a:pt x="9464371" y="1479341"/>
                </a:cubicBezTo>
                <a:cubicBezTo>
                  <a:pt x="9437979" y="1471131"/>
                  <a:pt x="9382095" y="1495583"/>
                  <a:pt x="9351136" y="1473048"/>
                </a:cubicBezTo>
                <a:cubicBezTo>
                  <a:pt x="9348834" y="1489421"/>
                  <a:pt x="9290403" y="1475047"/>
                  <a:pt x="9277477" y="1467445"/>
                </a:cubicBezTo>
                <a:cubicBezTo>
                  <a:pt x="9262484" y="1474590"/>
                  <a:pt x="9237294" y="1461551"/>
                  <a:pt x="9221081" y="1462245"/>
                </a:cubicBezTo>
                <a:cubicBezTo>
                  <a:pt x="9189009" y="1426438"/>
                  <a:pt x="9185445" y="1482627"/>
                  <a:pt x="9145968" y="1462282"/>
                </a:cubicBezTo>
                <a:cubicBezTo>
                  <a:pt x="9128623" y="1474438"/>
                  <a:pt x="9069817" y="1500224"/>
                  <a:pt x="9023280" y="1511217"/>
                </a:cubicBezTo>
                <a:cubicBezTo>
                  <a:pt x="8931735" y="1535229"/>
                  <a:pt x="8925405" y="1563795"/>
                  <a:pt x="8830925" y="1554093"/>
                </a:cubicBezTo>
                <a:cubicBezTo>
                  <a:pt x="8817633" y="1577274"/>
                  <a:pt x="8655791" y="1518891"/>
                  <a:pt x="8676048" y="1560374"/>
                </a:cubicBezTo>
                <a:cubicBezTo>
                  <a:pt x="8644516" y="1558347"/>
                  <a:pt x="8621413" y="1541838"/>
                  <a:pt x="8638989" y="1568839"/>
                </a:cubicBezTo>
                <a:lnTo>
                  <a:pt x="8456861" y="1566972"/>
                </a:lnTo>
                <a:cubicBezTo>
                  <a:pt x="8355907" y="1574502"/>
                  <a:pt x="8292865" y="1594374"/>
                  <a:pt x="8189198" y="1584307"/>
                </a:cubicBezTo>
                <a:cubicBezTo>
                  <a:pt x="8087659" y="1583101"/>
                  <a:pt x="8036427" y="1565402"/>
                  <a:pt x="7898401" y="1565768"/>
                </a:cubicBezTo>
                <a:cubicBezTo>
                  <a:pt x="7801198" y="1563426"/>
                  <a:pt x="7662139" y="1549692"/>
                  <a:pt x="7563813" y="1558454"/>
                </a:cubicBezTo>
                <a:cubicBezTo>
                  <a:pt x="7446107" y="1537502"/>
                  <a:pt x="7475233" y="1563414"/>
                  <a:pt x="7349063" y="1551966"/>
                </a:cubicBezTo>
                <a:cubicBezTo>
                  <a:pt x="7293901" y="1597253"/>
                  <a:pt x="7197687" y="1574689"/>
                  <a:pt x="7131024" y="1585911"/>
                </a:cubicBezTo>
                <a:cubicBezTo>
                  <a:pt x="7054397" y="1595738"/>
                  <a:pt x="6966306" y="1606385"/>
                  <a:pt x="6889291" y="1610925"/>
                </a:cubicBezTo>
                <a:cubicBezTo>
                  <a:pt x="6828293" y="1590519"/>
                  <a:pt x="6744624" y="1640610"/>
                  <a:pt x="6668938" y="1613148"/>
                </a:cubicBezTo>
                <a:cubicBezTo>
                  <a:pt x="6641091" y="1606533"/>
                  <a:pt x="6554865" y="1607368"/>
                  <a:pt x="6538541" y="1620507"/>
                </a:cubicBezTo>
                <a:cubicBezTo>
                  <a:pt x="6520561" y="1623357"/>
                  <a:pt x="6499589" y="1618703"/>
                  <a:pt x="6491279" y="1632773"/>
                </a:cubicBezTo>
                <a:cubicBezTo>
                  <a:pt x="6477549" y="1649705"/>
                  <a:pt x="6414822" y="1623561"/>
                  <a:pt x="6423751" y="1643536"/>
                </a:cubicBezTo>
                <a:cubicBezTo>
                  <a:pt x="6379212" y="1625620"/>
                  <a:pt x="6343784" y="1661091"/>
                  <a:pt x="6306336" y="1669857"/>
                </a:cubicBezTo>
                <a:cubicBezTo>
                  <a:pt x="6271255" y="1652084"/>
                  <a:pt x="6237427" y="1675939"/>
                  <a:pt x="6155679" y="1680409"/>
                </a:cubicBezTo>
                <a:cubicBezTo>
                  <a:pt x="6117102" y="1659854"/>
                  <a:pt x="6090477" y="1695769"/>
                  <a:pt x="6018716" y="1668513"/>
                </a:cubicBezTo>
                <a:cubicBezTo>
                  <a:pt x="5980616" y="1668349"/>
                  <a:pt x="5992558" y="1668233"/>
                  <a:pt x="5927081" y="1663779"/>
                </a:cubicBezTo>
                <a:cubicBezTo>
                  <a:pt x="5827173" y="1658997"/>
                  <a:pt x="5796898" y="1666984"/>
                  <a:pt x="5704857" y="1661355"/>
                </a:cubicBezTo>
                <a:cubicBezTo>
                  <a:pt x="5601589" y="1659346"/>
                  <a:pt x="5599375" y="1682928"/>
                  <a:pt x="5464353" y="1649361"/>
                </a:cubicBezTo>
                <a:cubicBezTo>
                  <a:pt x="5453726" y="1665362"/>
                  <a:pt x="5437668" y="1666580"/>
                  <a:pt x="5408840" y="1659913"/>
                </a:cubicBezTo>
                <a:cubicBezTo>
                  <a:pt x="5358895" y="1660103"/>
                  <a:pt x="5370707" y="1699223"/>
                  <a:pt x="5315720" y="1677105"/>
                </a:cubicBezTo>
                <a:cubicBezTo>
                  <a:pt x="5329008" y="1697915"/>
                  <a:pt x="5223140" y="1688103"/>
                  <a:pt x="5250566" y="1709327"/>
                </a:cubicBezTo>
                <a:cubicBezTo>
                  <a:pt x="5222116" y="1729504"/>
                  <a:pt x="5199669" y="1698367"/>
                  <a:pt x="5170942" y="1716026"/>
                </a:cubicBezTo>
                <a:cubicBezTo>
                  <a:pt x="5139745" y="1715775"/>
                  <a:pt x="5102270" y="1704865"/>
                  <a:pt x="5063388" y="1707824"/>
                </a:cubicBezTo>
                <a:cubicBezTo>
                  <a:pt x="5010058" y="1697604"/>
                  <a:pt x="5004778" y="1720109"/>
                  <a:pt x="4937644" y="1733778"/>
                </a:cubicBezTo>
                <a:cubicBezTo>
                  <a:pt x="4905985" y="1722536"/>
                  <a:pt x="4883924" y="1729474"/>
                  <a:pt x="4863636" y="1742276"/>
                </a:cubicBezTo>
                <a:cubicBezTo>
                  <a:pt x="4795354" y="1741736"/>
                  <a:pt x="4737536" y="1762242"/>
                  <a:pt x="4663097" y="1772517"/>
                </a:cubicBezTo>
                <a:cubicBezTo>
                  <a:pt x="4581331" y="1791410"/>
                  <a:pt x="4626382" y="1787132"/>
                  <a:pt x="4576142" y="1801338"/>
                </a:cubicBezTo>
                <a:lnTo>
                  <a:pt x="4432728" y="1821550"/>
                </a:lnTo>
                <a:lnTo>
                  <a:pt x="4330325" y="1832397"/>
                </a:lnTo>
                <a:lnTo>
                  <a:pt x="4301301" y="1853709"/>
                </a:lnTo>
                <a:lnTo>
                  <a:pt x="4300886" y="1854105"/>
                </a:lnTo>
                <a:lnTo>
                  <a:pt x="4238651" y="1857049"/>
                </a:lnTo>
                <a:cubicBezTo>
                  <a:pt x="4205553" y="1861397"/>
                  <a:pt x="4139860" y="1874675"/>
                  <a:pt x="4102292" y="1880193"/>
                </a:cubicBezTo>
                <a:cubicBezTo>
                  <a:pt x="4068199" y="1876181"/>
                  <a:pt x="4047224" y="1858325"/>
                  <a:pt x="4059333" y="1886249"/>
                </a:cubicBezTo>
                <a:cubicBezTo>
                  <a:pt x="4048134" y="1885724"/>
                  <a:pt x="4041292" y="1887993"/>
                  <a:pt x="4036441" y="1891626"/>
                </a:cubicBezTo>
                <a:lnTo>
                  <a:pt x="4002125" y="1877697"/>
                </a:lnTo>
                <a:lnTo>
                  <a:pt x="3959209" y="1883738"/>
                </a:lnTo>
                <a:lnTo>
                  <a:pt x="3949215" y="1885692"/>
                </a:lnTo>
                <a:lnTo>
                  <a:pt x="3874146" y="1872130"/>
                </a:lnTo>
                <a:lnTo>
                  <a:pt x="3866827" y="1866688"/>
                </a:lnTo>
                <a:cubicBezTo>
                  <a:pt x="3858976" y="1863338"/>
                  <a:pt x="3847802" y="1861787"/>
                  <a:pt x="3829184" y="1864322"/>
                </a:cubicBezTo>
                <a:lnTo>
                  <a:pt x="3824903" y="1865766"/>
                </a:lnTo>
                <a:lnTo>
                  <a:pt x="3793706" y="1857436"/>
                </a:lnTo>
                <a:cubicBezTo>
                  <a:pt x="3783639" y="1853644"/>
                  <a:pt x="3675915" y="1848872"/>
                  <a:pt x="3668616" y="1842745"/>
                </a:cubicBezTo>
                <a:cubicBezTo>
                  <a:pt x="3550655" y="1857913"/>
                  <a:pt x="3542534" y="1830996"/>
                  <a:pt x="3428086" y="1835034"/>
                </a:cubicBezTo>
                <a:cubicBezTo>
                  <a:pt x="3328965" y="1794018"/>
                  <a:pt x="3266446" y="1819001"/>
                  <a:pt x="3177594" y="1813026"/>
                </a:cubicBezTo>
                <a:cubicBezTo>
                  <a:pt x="3092965" y="1808822"/>
                  <a:pt x="3053780" y="1822095"/>
                  <a:pt x="2940077" y="1821546"/>
                </a:cubicBezTo>
                <a:cubicBezTo>
                  <a:pt x="2819604" y="1812601"/>
                  <a:pt x="2644050" y="1817354"/>
                  <a:pt x="2508536" y="1797990"/>
                </a:cubicBezTo>
                <a:cubicBezTo>
                  <a:pt x="2402062" y="1791757"/>
                  <a:pt x="2401694" y="1796365"/>
                  <a:pt x="2360486" y="1795882"/>
                </a:cubicBezTo>
                <a:cubicBezTo>
                  <a:pt x="2346784" y="1798538"/>
                  <a:pt x="2274412" y="1790769"/>
                  <a:pt x="2261294" y="1795084"/>
                </a:cubicBezTo>
                <a:lnTo>
                  <a:pt x="2254419" y="1797320"/>
                </a:lnTo>
                <a:lnTo>
                  <a:pt x="2226713" y="1798641"/>
                </a:lnTo>
                <a:lnTo>
                  <a:pt x="2219128" y="1808552"/>
                </a:lnTo>
                <a:lnTo>
                  <a:pt x="2126538" y="1817143"/>
                </a:lnTo>
                <a:cubicBezTo>
                  <a:pt x="2064983" y="1793016"/>
                  <a:pt x="2012426" y="1821800"/>
                  <a:pt x="1903694" y="1821035"/>
                </a:cubicBezTo>
                <a:cubicBezTo>
                  <a:pt x="1874879" y="1812700"/>
                  <a:pt x="1760206" y="1792415"/>
                  <a:pt x="1738778" y="1804426"/>
                </a:cubicBezTo>
                <a:cubicBezTo>
                  <a:pt x="1718271" y="1806115"/>
                  <a:pt x="1696479" y="1800166"/>
                  <a:pt x="1683603" y="1813609"/>
                </a:cubicBezTo>
                <a:cubicBezTo>
                  <a:pt x="1668912" y="1825566"/>
                  <a:pt x="1630407" y="1811717"/>
                  <a:pt x="1613964" y="1812650"/>
                </a:cubicBezTo>
                <a:lnTo>
                  <a:pt x="1613403" y="1813209"/>
                </a:lnTo>
                <a:lnTo>
                  <a:pt x="1602061" y="1811331"/>
                </a:lnTo>
                <a:cubicBezTo>
                  <a:pt x="1503765" y="1799996"/>
                  <a:pt x="1468364" y="1809467"/>
                  <a:pt x="1395632" y="1797257"/>
                </a:cubicBezTo>
                <a:cubicBezTo>
                  <a:pt x="1319449" y="1782888"/>
                  <a:pt x="1262534" y="1801782"/>
                  <a:pt x="1181443" y="1751614"/>
                </a:cubicBezTo>
                <a:cubicBezTo>
                  <a:pt x="1081982" y="1744765"/>
                  <a:pt x="1078010" y="1717244"/>
                  <a:pt x="974248" y="1721123"/>
                </a:cubicBezTo>
                <a:cubicBezTo>
                  <a:pt x="968629" y="1714342"/>
                  <a:pt x="875985" y="1699376"/>
                  <a:pt x="867706" y="1694653"/>
                </a:cubicBezTo>
                <a:lnTo>
                  <a:pt x="841666" y="1683413"/>
                </a:lnTo>
                <a:lnTo>
                  <a:pt x="837797" y="1684443"/>
                </a:lnTo>
                <a:cubicBezTo>
                  <a:pt x="821405" y="1685195"/>
                  <a:pt x="811914" y="1682594"/>
                  <a:pt x="805502" y="1678518"/>
                </a:cubicBezTo>
                <a:lnTo>
                  <a:pt x="799788" y="1672416"/>
                </a:lnTo>
                <a:lnTo>
                  <a:pt x="736389" y="1651814"/>
                </a:lnTo>
                <a:lnTo>
                  <a:pt x="727522" y="1652807"/>
                </a:lnTo>
                <a:lnTo>
                  <a:pt x="689713" y="1654738"/>
                </a:lnTo>
                <a:lnTo>
                  <a:pt x="661608" y="1637638"/>
                </a:lnTo>
                <a:cubicBezTo>
                  <a:pt x="657000" y="1640788"/>
                  <a:pt x="650823" y="1642394"/>
                  <a:pt x="641195" y="1640809"/>
                </a:cubicBezTo>
                <a:cubicBezTo>
                  <a:pt x="648504" y="1669709"/>
                  <a:pt x="632384" y="1649973"/>
                  <a:pt x="603348" y="1642751"/>
                </a:cubicBezTo>
                <a:cubicBezTo>
                  <a:pt x="570224" y="1644670"/>
                  <a:pt x="511891" y="1651631"/>
                  <a:pt x="482767" y="1652811"/>
                </a:cubicBezTo>
                <a:lnTo>
                  <a:pt x="428597" y="1649830"/>
                </a:lnTo>
                <a:lnTo>
                  <a:pt x="428193" y="1650184"/>
                </a:lnTo>
                <a:lnTo>
                  <a:pt x="400669" y="1668609"/>
                </a:lnTo>
                <a:lnTo>
                  <a:pt x="310856" y="1669671"/>
                </a:lnTo>
                <a:lnTo>
                  <a:pt x="184505" y="1676148"/>
                </a:lnTo>
                <a:cubicBezTo>
                  <a:pt x="139434" y="1685497"/>
                  <a:pt x="178890" y="1685521"/>
                  <a:pt x="106017" y="1696538"/>
                </a:cubicBezTo>
                <a:cubicBezTo>
                  <a:pt x="73238" y="1698110"/>
                  <a:pt x="43763" y="1702620"/>
                  <a:pt x="15107" y="1705860"/>
                </a:cubicBezTo>
                <a:lnTo>
                  <a:pt x="0" y="1707056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88576" y="975815"/>
            <a:ext cx="9614848" cy="11267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Ćwiczenia - rozwiązania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9A36BEEB-EAB3-44BC-BC82-10039F230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419766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ymbol zastępczy tekstu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59310" y="2758794"/>
                <a:ext cx="8273380" cy="3490588"/>
              </a:xfrm>
            </p:spPr>
            <p:txBody>
              <a:bodyPr vert="horz" lIns="91440" tIns="45720" rIns="91440" bIns="45720" numCol="1" rtlCol="0" anchor="ctr">
                <a:normAutofit/>
              </a:bodyPr>
              <a:lstStyle/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10111101</m:t>
                    </m:r>
                    <m:r>
                      <m:rPr>
                        <m:sty m:val="p"/>
                      </m:rP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FP</m:t>
                    </m:r>
                    <m: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= −</m:t>
                    </m:r>
                    <m:f>
                      <m:fPr>
                        <m:ctrlPr>
                          <a:rPr lang="pl-PL" sz="200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000" i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pl-PL" sz="2000" i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pl-PL" sz="2000" i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pl-PL" sz="200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2000" i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l-PL" sz="2000" i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  <m:r>
                      <a:rPr lang="pl-PL" sz="2000" i="0" baseline="-2500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</m:t>
                    </m:r>
                  </m:oMath>
                </a14:m>
                <a:endParaRPr lang="pl-PL" sz="24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00010100</m:t>
                    </m:r>
                    <m:r>
                      <m:rPr>
                        <m:sty m:val="p"/>
                      </m:rP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FP</m:t>
                    </m:r>
                    <m:r>
                      <a:rPr lang="pl-PL" sz="2000" i="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= </m:t>
                    </m:r>
                    <m:r>
                      <a:rPr lang="pl-PL" sz="2000" i="0">
                        <a:latin typeface="Cambria Math" panose="02040503050406030204" pitchFamily="18" charset="0"/>
                      </a:rPr>
                      <m:t>1</m:t>
                    </m:r>
                    <m:r>
                      <a:rPr lang="pl-PL" sz="2000" i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pl-PL" sz="200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2000" i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l-PL" sz="2000" i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pl-PL" sz="2000" i="0" baseline="-2500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11010111</m:t>
                    </m:r>
                    <m:r>
                      <m:rPr>
                        <m:sty m:val="p"/>
                      </m:rP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FP</m:t>
                    </m:r>
                    <m:r>
                      <a:rPr lang="pl-PL" sz="2000" i="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= </m:t>
                    </m:r>
                    <m:r>
                      <a:rPr lang="pl-PL" sz="2000" i="0"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pl-PL" sz="200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000" i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pl-PL" sz="2000" i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pl-PL" sz="2000" i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pl-PL" sz="200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2000" i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l-PL" sz="2000" i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pl-PL" sz="2000" i="0" baseline="-2500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11111001</m:t>
                    </m:r>
                    <m:r>
                      <m:rPr>
                        <m:sty m:val="p"/>
                      </m:rP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FP</m:t>
                    </m:r>
                    <m:r>
                      <a:rPr lang="pl-PL" sz="2000" i="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= </m:t>
                    </m:r>
                    <m:r>
                      <a:rPr lang="pl-PL" sz="2000" i="0">
                        <a:latin typeface="Cambria Math" panose="02040503050406030204" pitchFamily="18" charset="0"/>
                      </a:rPr>
                      <m:t>−1</m:t>
                    </m:r>
                    <m:f>
                      <m:fPr>
                        <m:ctrlPr>
                          <a:rPr lang="pl-PL" sz="200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000" i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pl-PL" sz="2000" i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pl-PL" sz="2000" i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pl-PL" sz="200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2000" i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l-PL" sz="2000" i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pl-PL" sz="2000" i="0" baseline="-2500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>
          <p:sp>
            <p:nvSpPr>
              <p:cNvPr id="3" name="Symbol zastępczy tekst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59310" y="2758794"/>
                <a:ext cx="8273380" cy="3490588"/>
              </a:xfrm>
              <a:blipFill>
                <a:blip r:embed="rId2"/>
                <a:stretch>
                  <a:fillRect l="-22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87848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41C1FE82-4176-4AD2-BB42-8CE8CF3158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 err="1">
                <a:solidFill>
                  <a:srgbClr val="FFFFFF"/>
                </a:solidFill>
              </a:rPr>
              <a:t>Konwersja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br>
              <a:rPr lang="pl-PL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z </a:t>
            </a:r>
            <a:r>
              <a:rPr lang="en-US" sz="4000" dirty="0" err="1">
                <a:solidFill>
                  <a:srgbClr val="FFFFFF"/>
                </a:solidFill>
              </a:rPr>
              <a:t>dziesiętnego</a:t>
            </a: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7" name="Shape 135">
            <a:extLst>
              <a:ext uri="{FF2B5EF4-FFF2-40B4-BE49-F238E27FC236}">
                <a16:creationId xmlns:a16="http://schemas.microsoft.com/office/drawing/2014/main" id="{7EED16AD-2356-4AF5-AE9E-4AD6378878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259198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2569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FFFAB89-39D1-433E-AD98-EA411BCCB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Przykład – konwersja na system binarny</a:t>
            </a:r>
            <a:endParaRPr lang="en-US" dirty="0"/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F4B6F6A2-600A-4E4A-9FA0-8FED04BEA5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9898666"/>
              </p:ext>
            </p:extLst>
          </p:nvPr>
        </p:nvGraphicFramePr>
        <p:xfrm>
          <a:off x="838200" y="1825625"/>
          <a:ext cx="10515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95649179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120911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Dzielimy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Reszta z dzielenia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09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644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5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845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743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913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179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778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9798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FFFAB89-39D1-433E-AD98-EA411BCCB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Przykład – konwersja na system binarny</a:t>
            </a:r>
            <a:endParaRPr lang="en-US" dirty="0"/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F4B6F6A2-600A-4E4A-9FA0-8FED04BEA5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0735406"/>
              </p:ext>
            </p:extLst>
          </p:nvPr>
        </p:nvGraphicFramePr>
        <p:xfrm>
          <a:off x="838200" y="1825625"/>
          <a:ext cx="10515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95649179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120911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Dzielimy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Reszta z dzielenia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09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644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5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845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743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913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179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778245"/>
                  </a:ext>
                </a:extLst>
              </a:tr>
            </a:tbl>
          </a:graphicData>
        </a:graphic>
      </p:graphicFrame>
      <p:cxnSp>
        <p:nvCxnSpPr>
          <p:cNvPr id="5" name="Łącznik prosty ze strzałką 4">
            <a:extLst>
              <a:ext uri="{FF2B5EF4-FFF2-40B4-BE49-F238E27FC236}">
                <a16:creationId xmlns:a16="http://schemas.microsoft.com/office/drawing/2014/main" id="{7354AB92-1F34-453C-A8D8-E72B700DEA3D}"/>
              </a:ext>
            </a:extLst>
          </p:cNvPr>
          <p:cNvCxnSpPr/>
          <p:nvPr/>
        </p:nvCxnSpPr>
        <p:spPr>
          <a:xfrm flipV="1">
            <a:off x="7528302" y="2406112"/>
            <a:ext cx="0" cy="223175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Prostokąt 5">
            <a:extLst>
              <a:ext uri="{FF2B5EF4-FFF2-40B4-BE49-F238E27FC236}">
                <a16:creationId xmlns:a16="http://schemas.microsoft.com/office/drawing/2014/main" id="{4300343A-02FA-4A3C-B6E2-1E9097F072CF}"/>
              </a:ext>
            </a:extLst>
          </p:cNvPr>
          <p:cNvSpPr/>
          <p:nvPr/>
        </p:nvSpPr>
        <p:spPr>
          <a:xfrm>
            <a:off x="7669782" y="3784323"/>
            <a:ext cx="2820387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28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Kierunek czytania</a:t>
            </a:r>
          </a:p>
        </p:txBody>
      </p:sp>
    </p:spTree>
    <p:extLst>
      <p:ext uri="{BB962C8B-B14F-4D97-AF65-F5344CB8AC3E}">
        <p14:creationId xmlns:p14="http://schemas.microsoft.com/office/powerpoint/2010/main" val="530639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FFFAB89-39D1-433E-AD98-EA411BCCB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Przykład – konwersja na system binarny</a:t>
            </a:r>
            <a:endParaRPr lang="en-US" dirty="0"/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F4B6F6A2-600A-4E4A-9FA0-8FED04BEA5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7085082"/>
              </p:ext>
            </p:extLst>
          </p:nvPr>
        </p:nvGraphicFramePr>
        <p:xfrm>
          <a:off x="838200" y="1825625"/>
          <a:ext cx="10515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95649179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120911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Dzielimy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Reszta z dzielenia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09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644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5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845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743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913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179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778245"/>
                  </a:ext>
                </a:extLst>
              </a:tr>
            </a:tbl>
          </a:graphicData>
        </a:graphic>
      </p:graphicFrame>
      <p:cxnSp>
        <p:nvCxnSpPr>
          <p:cNvPr id="5" name="Łącznik prosty ze strzałką 4">
            <a:extLst>
              <a:ext uri="{FF2B5EF4-FFF2-40B4-BE49-F238E27FC236}">
                <a16:creationId xmlns:a16="http://schemas.microsoft.com/office/drawing/2014/main" id="{7354AB92-1F34-453C-A8D8-E72B700DEA3D}"/>
              </a:ext>
            </a:extLst>
          </p:cNvPr>
          <p:cNvCxnSpPr/>
          <p:nvPr/>
        </p:nvCxnSpPr>
        <p:spPr>
          <a:xfrm flipV="1">
            <a:off x="7528302" y="2406112"/>
            <a:ext cx="0" cy="223175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Prostokąt 5">
            <a:extLst>
              <a:ext uri="{FF2B5EF4-FFF2-40B4-BE49-F238E27FC236}">
                <a16:creationId xmlns:a16="http://schemas.microsoft.com/office/drawing/2014/main" id="{4300343A-02FA-4A3C-B6E2-1E9097F072CF}"/>
              </a:ext>
            </a:extLst>
          </p:cNvPr>
          <p:cNvSpPr/>
          <p:nvPr/>
        </p:nvSpPr>
        <p:spPr>
          <a:xfrm>
            <a:off x="7669782" y="3784323"/>
            <a:ext cx="2820387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28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Kierunek czytania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94AE1DDD-4F68-48CB-BC73-F76335FCFA5A}"/>
              </a:ext>
            </a:extLst>
          </p:cNvPr>
          <p:cNvSpPr/>
          <p:nvPr/>
        </p:nvSpPr>
        <p:spPr>
          <a:xfrm>
            <a:off x="4326296" y="5044108"/>
            <a:ext cx="39501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24</a:t>
            </a:r>
            <a:r>
              <a:rPr lang="pl-PL" sz="5400" b="0" cap="none" spc="0" baseline="-2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</a:t>
            </a:r>
            <a:r>
              <a:rPr lang="pl-P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11000</a:t>
            </a:r>
            <a:r>
              <a:rPr lang="pl-PL" sz="5400" b="0" cap="none" spc="0" baseline="-2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89520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29751" y="934327"/>
            <a:ext cx="8924392" cy="10582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Ćwiczenia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295B176-FA0E-4B6A-A190-5E2E82BEA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3813" y="2337807"/>
            <a:ext cx="9604374" cy="3585866"/>
          </a:xfrm>
          <a:custGeom>
            <a:avLst/>
            <a:gdLst>
              <a:gd name="connsiteX0" fmla="*/ 0 w 9604374"/>
              <a:gd name="connsiteY0" fmla="*/ 0 h 3585866"/>
              <a:gd name="connsiteX1" fmla="*/ 9604374 w 9604374"/>
              <a:gd name="connsiteY1" fmla="*/ 0 h 3585866"/>
              <a:gd name="connsiteX2" fmla="*/ 9604374 w 9604374"/>
              <a:gd name="connsiteY2" fmla="*/ 3095088 h 3585866"/>
              <a:gd name="connsiteX3" fmla="*/ 9591455 w 9604374"/>
              <a:gd name="connsiteY3" fmla="*/ 3097044 h 3585866"/>
              <a:gd name="connsiteX4" fmla="*/ 9285147 w 9604374"/>
              <a:gd name="connsiteY4" fmla="*/ 3164182 h 3585866"/>
              <a:gd name="connsiteX5" fmla="*/ 9114078 w 9604374"/>
              <a:gd name="connsiteY5" fmla="*/ 3164299 h 3585866"/>
              <a:gd name="connsiteX6" fmla="*/ 8999665 w 9604374"/>
              <a:gd name="connsiteY6" fmla="*/ 3157864 h 3585866"/>
              <a:gd name="connsiteX7" fmla="*/ 8925240 w 9604374"/>
              <a:gd name="connsiteY7" fmla="*/ 3152135 h 3585866"/>
              <a:gd name="connsiteX8" fmla="*/ 8868257 w 9604374"/>
              <a:gd name="connsiteY8" fmla="*/ 3146819 h 3585866"/>
              <a:gd name="connsiteX9" fmla="*/ 8792363 w 9604374"/>
              <a:gd name="connsiteY9" fmla="*/ 3146856 h 3585866"/>
              <a:gd name="connsiteX10" fmla="*/ 8668399 w 9604374"/>
              <a:gd name="connsiteY10" fmla="*/ 3196893 h 3585866"/>
              <a:gd name="connsiteX11" fmla="*/ 8474043 w 9604374"/>
              <a:gd name="connsiteY11" fmla="*/ 3240734 h 3585866"/>
              <a:gd name="connsiteX12" fmla="*/ 8317555 w 9604374"/>
              <a:gd name="connsiteY12" fmla="*/ 3247156 h 3585866"/>
              <a:gd name="connsiteX13" fmla="*/ 8280111 w 9604374"/>
              <a:gd name="connsiteY13" fmla="*/ 3255812 h 3585866"/>
              <a:gd name="connsiteX14" fmla="*/ 8096088 w 9604374"/>
              <a:gd name="connsiteY14" fmla="*/ 3253903 h 3585866"/>
              <a:gd name="connsiteX15" fmla="*/ 7825642 w 9604374"/>
              <a:gd name="connsiteY15" fmla="*/ 3271628 h 3585866"/>
              <a:gd name="connsiteX16" fmla="*/ 7531820 w 9604374"/>
              <a:gd name="connsiteY16" fmla="*/ 3252671 h 3585866"/>
              <a:gd name="connsiteX17" fmla="*/ 7193751 w 9604374"/>
              <a:gd name="connsiteY17" fmla="*/ 3245192 h 3585866"/>
              <a:gd name="connsiteX18" fmla="*/ 6976768 w 9604374"/>
              <a:gd name="connsiteY18" fmla="*/ 3238559 h 3585866"/>
              <a:gd name="connsiteX19" fmla="*/ 6756462 w 9604374"/>
              <a:gd name="connsiteY19" fmla="*/ 3273268 h 3585866"/>
              <a:gd name="connsiteX20" fmla="*/ 6512214 w 9604374"/>
              <a:gd name="connsiteY20" fmla="*/ 3298845 h 3585866"/>
              <a:gd name="connsiteX21" fmla="*/ 6289569 w 9604374"/>
              <a:gd name="connsiteY21" fmla="*/ 3301118 h 3585866"/>
              <a:gd name="connsiteX22" fmla="*/ 6157816 w 9604374"/>
              <a:gd name="connsiteY22" fmla="*/ 3308643 h 3585866"/>
              <a:gd name="connsiteX23" fmla="*/ 6110062 w 9604374"/>
              <a:gd name="connsiteY23" fmla="*/ 3321185 h 3585866"/>
              <a:gd name="connsiteX24" fmla="*/ 6041832 w 9604374"/>
              <a:gd name="connsiteY24" fmla="*/ 3332190 h 3585866"/>
              <a:gd name="connsiteX25" fmla="*/ 5923195 w 9604374"/>
              <a:gd name="connsiteY25" fmla="*/ 3359104 h 3585866"/>
              <a:gd name="connsiteX26" fmla="*/ 5770972 w 9604374"/>
              <a:gd name="connsiteY26" fmla="*/ 3369893 h 3585866"/>
              <a:gd name="connsiteX27" fmla="*/ 5632583 w 9604374"/>
              <a:gd name="connsiteY27" fmla="*/ 3357730 h 3585866"/>
              <a:gd name="connsiteX28" fmla="*/ 5539996 w 9604374"/>
              <a:gd name="connsiteY28" fmla="*/ 3352890 h 3585866"/>
              <a:gd name="connsiteX29" fmla="*/ 5315460 w 9604374"/>
              <a:gd name="connsiteY29" fmla="*/ 3350411 h 3585866"/>
              <a:gd name="connsiteX30" fmla="*/ 5072455 w 9604374"/>
              <a:gd name="connsiteY30" fmla="*/ 3338147 h 3585866"/>
              <a:gd name="connsiteX31" fmla="*/ 5016364 w 9604374"/>
              <a:gd name="connsiteY31" fmla="*/ 3348937 h 3585866"/>
              <a:gd name="connsiteX32" fmla="*/ 4922276 w 9604374"/>
              <a:gd name="connsiteY32" fmla="*/ 3366515 h 3585866"/>
              <a:gd name="connsiteX33" fmla="*/ 4856444 w 9604374"/>
              <a:gd name="connsiteY33" fmla="*/ 3399463 h 3585866"/>
              <a:gd name="connsiteX34" fmla="*/ 4775993 w 9604374"/>
              <a:gd name="connsiteY34" fmla="*/ 3406312 h 3585866"/>
              <a:gd name="connsiteX35" fmla="*/ 4667320 w 9604374"/>
              <a:gd name="connsiteY35" fmla="*/ 3397926 h 3585866"/>
              <a:gd name="connsiteX36" fmla="*/ 4540268 w 9604374"/>
              <a:gd name="connsiteY36" fmla="*/ 3424464 h 3585866"/>
              <a:gd name="connsiteX37" fmla="*/ 4465491 w 9604374"/>
              <a:gd name="connsiteY37" fmla="*/ 3433154 h 3585866"/>
              <a:gd name="connsiteX38" fmla="*/ 4262864 w 9604374"/>
              <a:gd name="connsiteY38" fmla="*/ 3464075 h 3585866"/>
              <a:gd name="connsiteX39" fmla="*/ 4175005 w 9604374"/>
              <a:gd name="connsiteY39" fmla="*/ 3493545 h 3585866"/>
              <a:gd name="connsiteX40" fmla="*/ 4030100 w 9604374"/>
              <a:gd name="connsiteY40" fmla="*/ 3514212 h 3585866"/>
              <a:gd name="connsiteX41" fmla="*/ 3926631 w 9604374"/>
              <a:gd name="connsiteY41" fmla="*/ 3525304 h 3585866"/>
              <a:gd name="connsiteX42" fmla="*/ 3897306 w 9604374"/>
              <a:gd name="connsiteY42" fmla="*/ 3547095 h 3585866"/>
              <a:gd name="connsiteX43" fmla="*/ 3896886 w 9604374"/>
              <a:gd name="connsiteY43" fmla="*/ 3547500 h 3585866"/>
              <a:gd name="connsiteX44" fmla="*/ 3834004 w 9604374"/>
              <a:gd name="connsiteY44" fmla="*/ 3550510 h 3585866"/>
              <a:gd name="connsiteX45" fmla="*/ 3696227 w 9604374"/>
              <a:gd name="connsiteY45" fmla="*/ 3574175 h 3585866"/>
              <a:gd name="connsiteX46" fmla="*/ 3652821 w 9604374"/>
              <a:gd name="connsiteY46" fmla="*/ 3580368 h 3585866"/>
              <a:gd name="connsiteX47" fmla="*/ 3629691 w 9604374"/>
              <a:gd name="connsiteY47" fmla="*/ 3585866 h 3585866"/>
              <a:gd name="connsiteX48" fmla="*/ 3595018 w 9604374"/>
              <a:gd name="connsiteY48" fmla="*/ 3571623 h 3585866"/>
              <a:gd name="connsiteX49" fmla="*/ 3551656 w 9604374"/>
              <a:gd name="connsiteY49" fmla="*/ 3577800 h 3585866"/>
              <a:gd name="connsiteX50" fmla="*/ 3541558 w 9604374"/>
              <a:gd name="connsiteY50" fmla="*/ 3579797 h 3585866"/>
              <a:gd name="connsiteX51" fmla="*/ 3465708 w 9604374"/>
              <a:gd name="connsiteY51" fmla="*/ 3565931 h 3585866"/>
              <a:gd name="connsiteX52" fmla="*/ 3458313 w 9604374"/>
              <a:gd name="connsiteY52" fmla="*/ 3560366 h 3585866"/>
              <a:gd name="connsiteX53" fmla="*/ 3420278 w 9604374"/>
              <a:gd name="connsiteY53" fmla="*/ 3557947 h 3585866"/>
              <a:gd name="connsiteX54" fmla="*/ 3415952 w 9604374"/>
              <a:gd name="connsiteY54" fmla="*/ 3559424 h 3585866"/>
              <a:gd name="connsiteX55" fmla="*/ 3384432 w 9604374"/>
              <a:gd name="connsiteY55" fmla="*/ 3550905 h 3585866"/>
              <a:gd name="connsiteX56" fmla="*/ 3258039 w 9604374"/>
              <a:gd name="connsiteY56" fmla="*/ 3535884 h 3585866"/>
              <a:gd name="connsiteX57" fmla="*/ 3015008 w 9604374"/>
              <a:gd name="connsiteY57" fmla="*/ 3528000 h 3585866"/>
              <a:gd name="connsiteX58" fmla="*/ 2761910 w 9604374"/>
              <a:gd name="connsiteY58" fmla="*/ 3505496 h 3585866"/>
              <a:gd name="connsiteX59" fmla="*/ 2521923 w 9604374"/>
              <a:gd name="connsiteY59" fmla="*/ 3514208 h 3585866"/>
              <a:gd name="connsiteX60" fmla="*/ 2085894 w 9604374"/>
              <a:gd name="connsiteY60" fmla="*/ 3490122 h 3585866"/>
              <a:gd name="connsiteX61" fmla="*/ 1936305 w 9604374"/>
              <a:gd name="connsiteY61" fmla="*/ 3487966 h 3585866"/>
              <a:gd name="connsiteX62" fmla="*/ 1836080 w 9604374"/>
              <a:gd name="connsiteY62" fmla="*/ 3487150 h 3585866"/>
              <a:gd name="connsiteX63" fmla="*/ 1829133 w 9604374"/>
              <a:gd name="connsiteY63" fmla="*/ 3489437 h 3585866"/>
              <a:gd name="connsiteX64" fmla="*/ 1801140 w 9604374"/>
              <a:gd name="connsiteY64" fmla="*/ 3490787 h 3585866"/>
              <a:gd name="connsiteX65" fmla="*/ 1793476 w 9604374"/>
              <a:gd name="connsiteY65" fmla="*/ 3500921 h 3585866"/>
              <a:gd name="connsiteX66" fmla="*/ 1699923 w 9604374"/>
              <a:gd name="connsiteY66" fmla="*/ 3509706 h 3585866"/>
              <a:gd name="connsiteX67" fmla="*/ 1474760 w 9604374"/>
              <a:gd name="connsiteY67" fmla="*/ 3513685 h 3585866"/>
              <a:gd name="connsiteX68" fmla="*/ 1308130 w 9604374"/>
              <a:gd name="connsiteY68" fmla="*/ 3496703 h 3585866"/>
              <a:gd name="connsiteX69" fmla="*/ 1252381 w 9604374"/>
              <a:gd name="connsiteY69" fmla="*/ 3506093 h 3585866"/>
              <a:gd name="connsiteX70" fmla="*/ 1174550 w 9604374"/>
              <a:gd name="connsiteY70" fmla="*/ 3512642 h 3585866"/>
              <a:gd name="connsiteX71" fmla="*/ 924455 w 9604374"/>
              <a:gd name="connsiteY71" fmla="*/ 3507283 h 3585866"/>
              <a:gd name="connsiteX72" fmla="*/ 718373 w 9604374"/>
              <a:gd name="connsiteY72" fmla="*/ 3511753 h 3585866"/>
              <a:gd name="connsiteX73" fmla="*/ 600444 w 9604374"/>
              <a:gd name="connsiteY73" fmla="*/ 3520899 h 3585866"/>
              <a:gd name="connsiteX74" fmla="*/ 351173 w 9604374"/>
              <a:gd name="connsiteY74" fmla="*/ 3495843 h 3585866"/>
              <a:gd name="connsiteX75" fmla="*/ 108372 w 9604374"/>
              <a:gd name="connsiteY75" fmla="*/ 3484386 h 3585866"/>
              <a:gd name="connsiteX76" fmla="*/ 6467 w 9604374"/>
              <a:gd name="connsiteY76" fmla="*/ 3476532 h 3585866"/>
              <a:gd name="connsiteX77" fmla="*/ 0 w 9604374"/>
              <a:gd name="connsiteY77" fmla="*/ 3475412 h 358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9604374" h="3585866">
                <a:moveTo>
                  <a:pt x="0" y="0"/>
                </a:moveTo>
                <a:lnTo>
                  <a:pt x="9604374" y="0"/>
                </a:lnTo>
                <a:lnTo>
                  <a:pt x="9604374" y="3095088"/>
                </a:lnTo>
                <a:lnTo>
                  <a:pt x="9591455" y="3097044"/>
                </a:lnTo>
                <a:cubicBezTo>
                  <a:pt x="9496183" y="3133516"/>
                  <a:pt x="9411472" y="3121301"/>
                  <a:pt x="9285147" y="3164182"/>
                </a:cubicBezTo>
                <a:cubicBezTo>
                  <a:pt x="9222914" y="3162781"/>
                  <a:pt x="9174371" y="3173454"/>
                  <a:pt x="9114078" y="3164299"/>
                </a:cubicBezTo>
                <a:cubicBezTo>
                  <a:pt x="9087411" y="3155904"/>
                  <a:pt x="9030947" y="3180906"/>
                  <a:pt x="8999665" y="3157864"/>
                </a:cubicBezTo>
                <a:cubicBezTo>
                  <a:pt x="8997339" y="3174606"/>
                  <a:pt x="8938300" y="3159909"/>
                  <a:pt x="8925240" y="3152135"/>
                </a:cubicBezTo>
                <a:cubicBezTo>
                  <a:pt x="8910091" y="3159441"/>
                  <a:pt x="8884639" y="3146109"/>
                  <a:pt x="8868257" y="3146819"/>
                </a:cubicBezTo>
                <a:cubicBezTo>
                  <a:pt x="8835852" y="3110204"/>
                  <a:pt x="8832251" y="3167659"/>
                  <a:pt x="8792363" y="3146856"/>
                </a:cubicBezTo>
                <a:cubicBezTo>
                  <a:pt x="8774838" y="3159285"/>
                  <a:pt x="8715420" y="3185652"/>
                  <a:pt x="8668399" y="3196893"/>
                </a:cubicBezTo>
                <a:cubicBezTo>
                  <a:pt x="8575902" y="3221445"/>
                  <a:pt x="8569506" y="3250654"/>
                  <a:pt x="8474043" y="3240734"/>
                </a:cubicBezTo>
                <a:cubicBezTo>
                  <a:pt x="8460613" y="3264436"/>
                  <a:pt x="8297088" y="3204738"/>
                  <a:pt x="8317555" y="3247156"/>
                </a:cubicBezTo>
                <a:cubicBezTo>
                  <a:pt x="8285696" y="3245083"/>
                  <a:pt x="8262352" y="3228203"/>
                  <a:pt x="8280111" y="3255812"/>
                </a:cubicBezTo>
                <a:lnTo>
                  <a:pt x="8096088" y="3253903"/>
                </a:lnTo>
                <a:cubicBezTo>
                  <a:pt x="7994084" y="3261603"/>
                  <a:pt x="7930388" y="3281921"/>
                  <a:pt x="7825642" y="3271628"/>
                </a:cubicBezTo>
                <a:cubicBezTo>
                  <a:pt x="7723046" y="3270395"/>
                  <a:pt x="7671282" y="3252297"/>
                  <a:pt x="7531820" y="3252671"/>
                </a:cubicBezTo>
                <a:cubicBezTo>
                  <a:pt x="7433606" y="3250277"/>
                  <a:pt x="7293100" y="3236234"/>
                  <a:pt x="7193751" y="3245192"/>
                </a:cubicBezTo>
                <a:cubicBezTo>
                  <a:pt x="7074822" y="3223769"/>
                  <a:pt x="7104250" y="3250265"/>
                  <a:pt x="6976768" y="3238559"/>
                </a:cubicBezTo>
                <a:cubicBezTo>
                  <a:pt x="6921032" y="3284865"/>
                  <a:pt x="6823818" y="3261794"/>
                  <a:pt x="6756462" y="3273268"/>
                </a:cubicBezTo>
                <a:cubicBezTo>
                  <a:pt x="6679037" y="3283316"/>
                  <a:pt x="6590030" y="3294204"/>
                  <a:pt x="6512214" y="3298845"/>
                </a:cubicBezTo>
                <a:cubicBezTo>
                  <a:pt x="6450581" y="3277980"/>
                  <a:pt x="6366042" y="3329199"/>
                  <a:pt x="6289569" y="3301118"/>
                </a:cubicBezTo>
                <a:cubicBezTo>
                  <a:pt x="6261432" y="3294355"/>
                  <a:pt x="6174310" y="3295209"/>
                  <a:pt x="6157816" y="3308643"/>
                </a:cubicBezTo>
                <a:cubicBezTo>
                  <a:pt x="6139648" y="3311557"/>
                  <a:pt x="6118459" y="3306799"/>
                  <a:pt x="6110062" y="3321185"/>
                </a:cubicBezTo>
                <a:cubicBezTo>
                  <a:pt x="6096189" y="3338498"/>
                  <a:pt x="6032810" y="3311765"/>
                  <a:pt x="6041832" y="3332190"/>
                </a:cubicBezTo>
                <a:cubicBezTo>
                  <a:pt x="5996830" y="3313871"/>
                  <a:pt x="5961033" y="3350141"/>
                  <a:pt x="5923195" y="3359104"/>
                </a:cubicBezTo>
                <a:cubicBezTo>
                  <a:pt x="5887750" y="3340930"/>
                  <a:pt x="5853570" y="3365323"/>
                  <a:pt x="5770972" y="3369893"/>
                </a:cubicBezTo>
                <a:cubicBezTo>
                  <a:pt x="5731993" y="3348876"/>
                  <a:pt x="5705091" y="3385599"/>
                  <a:pt x="5632583" y="3357730"/>
                </a:cubicBezTo>
                <a:cubicBezTo>
                  <a:pt x="5594087" y="3357562"/>
                  <a:pt x="5606154" y="3357443"/>
                  <a:pt x="5539996" y="3352890"/>
                </a:cubicBezTo>
                <a:cubicBezTo>
                  <a:pt x="5439049" y="3348000"/>
                  <a:pt x="5408459" y="3356166"/>
                  <a:pt x="5315460" y="3350411"/>
                </a:cubicBezTo>
                <a:cubicBezTo>
                  <a:pt x="5211119" y="3348356"/>
                  <a:pt x="5208881" y="3372469"/>
                  <a:pt x="5072455" y="3338147"/>
                </a:cubicBezTo>
                <a:cubicBezTo>
                  <a:pt x="5061717" y="3354508"/>
                  <a:pt x="5045493" y="3355753"/>
                  <a:pt x="5016364" y="3348937"/>
                </a:cubicBezTo>
                <a:cubicBezTo>
                  <a:pt x="4965900" y="3349130"/>
                  <a:pt x="4977835" y="3389131"/>
                  <a:pt x="4922276" y="3366515"/>
                </a:cubicBezTo>
                <a:cubicBezTo>
                  <a:pt x="4935702" y="3387794"/>
                  <a:pt x="4828733" y="3377760"/>
                  <a:pt x="4856444" y="3399463"/>
                </a:cubicBezTo>
                <a:cubicBezTo>
                  <a:pt x="4827698" y="3420094"/>
                  <a:pt x="4805019" y="3388256"/>
                  <a:pt x="4775993" y="3406312"/>
                </a:cubicBezTo>
                <a:cubicBezTo>
                  <a:pt x="4744470" y="3406056"/>
                  <a:pt x="4706605" y="3394901"/>
                  <a:pt x="4667320" y="3397926"/>
                </a:cubicBezTo>
                <a:cubicBezTo>
                  <a:pt x="4613435" y="3387476"/>
                  <a:pt x="4608100" y="3410487"/>
                  <a:pt x="4540268" y="3424464"/>
                </a:cubicBezTo>
                <a:cubicBezTo>
                  <a:pt x="4508279" y="3412969"/>
                  <a:pt x="4485989" y="3420063"/>
                  <a:pt x="4465491" y="3433154"/>
                </a:cubicBezTo>
                <a:cubicBezTo>
                  <a:pt x="4396498" y="3432601"/>
                  <a:pt x="4338078" y="3453569"/>
                  <a:pt x="4262864" y="3464075"/>
                </a:cubicBezTo>
                <a:cubicBezTo>
                  <a:pt x="4180249" y="3483394"/>
                  <a:pt x="4225769" y="3479019"/>
                  <a:pt x="4175005" y="3493545"/>
                </a:cubicBezTo>
                <a:lnTo>
                  <a:pt x="4030100" y="3514212"/>
                </a:lnTo>
                <a:lnTo>
                  <a:pt x="3926631" y="3525304"/>
                </a:lnTo>
                <a:lnTo>
                  <a:pt x="3897306" y="3547095"/>
                </a:lnTo>
                <a:lnTo>
                  <a:pt x="3896886" y="3547500"/>
                </a:lnTo>
                <a:lnTo>
                  <a:pt x="3834004" y="3550510"/>
                </a:lnTo>
                <a:cubicBezTo>
                  <a:pt x="3800562" y="3554957"/>
                  <a:pt x="3734185" y="3568533"/>
                  <a:pt x="3696227" y="3574175"/>
                </a:cubicBezTo>
                <a:cubicBezTo>
                  <a:pt x="3661780" y="3570074"/>
                  <a:pt x="3640587" y="3551815"/>
                  <a:pt x="3652821" y="3580368"/>
                </a:cubicBezTo>
                <a:cubicBezTo>
                  <a:pt x="3641506" y="3579831"/>
                  <a:pt x="3634593" y="3582151"/>
                  <a:pt x="3629691" y="3585866"/>
                </a:cubicBezTo>
                <a:lnTo>
                  <a:pt x="3595018" y="3571623"/>
                </a:lnTo>
                <a:lnTo>
                  <a:pt x="3551656" y="3577800"/>
                </a:lnTo>
                <a:lnTo>
                  <a:pt x="3541558" y="3579797"/>
                </a:lnTo>
                <a:lnTo>
                  <a:pt x="3465708" y="3565931"/>
                </a:lnTo>
                <a:lnTo>
                  <a:pt x="3458313" y="3560366"/>
                </a:lnTo>
                <a:cubicBezTo>
                  <a:pt x="3450380" y="3556940"/>
                  <a:pt x="3439090" y="3555355"/>
                  <a:pt x="3420278" y="3557947"/>
                </a:cubicBezTo>
                <a:lnTo>
                  <a:pt x="3415952" y="3559424"/>
                </a:lnTo>
                <a:lnTo>
                  <a:pt x="3384432" y="3550905"/>
                </a:lnTo>
                <a:cubicBezTo>
                  <a:pt x="3374259" y="3547029"/>
                  <a:pt x="3265415" y="3542149"/>
                  <a:pt x="3258039" y="3535884"/>
                </a:cubicBezTo>
                <a:cubicBezTo>
                  <a:pt x="3138852" y="3551394"/>
                  <a:pt x="3130647" y="3523871"/>
                  <a:pt x="3015008" y="3528000"/>
                </a:cubicBezTo>
                <a:cubicBezTo>
                  <a:pt x="2914857" y="3486061"/>
                  <a:pt x="2851687" y="3511605"/>
                  <a:pt x="2761910" y="3505496"/>
                </a:cubicBezTo>
                <a:cubicBezTo>
                  <a:pt x="2676401" y="3501198"/>
                  <a:pt x="2636809" y="3514769"/>
                  <a:pt x="2521923" y="3514208"/>
                </a:cubicBezTo>
                <a:cubicBezTo>
                  <a:pt x="2400197" y="3505062"/>
                  <a:pt x="2222818" y="3509922"/>
                  <a:pt x="2085894" y="3490122"/>
                </a:cubicBezTo>
                <a:cubicBezTo>
                  <a:pt x="1978312" y="3483748"/>
                  <a:pt x="1977940" y="3488460"/>
                  <a:pt x="1936305" y="3487966"/>
                </a:cubicBezTo>
                <a:cubicBezTo>
                  <a:pt x="1922459" y="3490683"/>
                  <a:pt x="1849334" y="3482739"/>
                  <a:pt x="1836080" y="3487150"/>
                </a:cubicBezTo>
                <a:lnTo>
                  <a:pt x="1829133" y="3489437"/>
                </a:lnTo>
                <a:lnTo>
                  <a:pt x="1801140" y="3490787"/>
                </a:lnTo>
                <a:lnTo>
                  <a:pt x="1793476" y="3500921"/>
                </a:lnTo>
                <a:lnTo>
                  <a:pt x="1699923" y="3509706"/>
                </a:lnTo>
                <a:cubicBezTo>
                  <a:pt x="1637728" y="3485036"/>
                  <a:pt x="1584624" y="3514467"/>
                  <a:pt x="1474760" y="3513685"/>
                </a:cubicBezTo>
                <a:cubicBezTo>
                  <a:pt x="1445646" y="3505164"/>
                  <a:pt x="1329781" y="3484421"/>
                  <a:pt x="1308130" y="3496703"/>
                </a:cubicBezTo>
                <a:cubicBezTo>
                  <a:pt x="1287409" y="3498430"/>
                  <a:pt x="1265391" y="3492347"/>
                  <a:pt x="1252381" y="3506093"/>
                </a:cubicBezTo>
                <a:cubicBezTo>
                  <a:pt x="1232588" y="3522393"/>
                  <a:pt x="1170020" y="3491785"/>
                  <a:pt x="1174550" y="3512642"/>
                </a:cubicBezTo>
                <a:cubicBezTo>
                  <a:pt x="1119896" y="3512841"/>
                  <a:pt x="1000484" y="3507431"/>
                  <a:pt x="924455" y="3507283"/>
                </a:cubicBezTo>
                <a:cubicBezTo>
                  <a:pt x="887180" y="3483915"/>
                  <a:pt x="777361" y="3516071"/>
                  <a:pt x="718373" y="3511753"/>
                </a:cubicBezTo>
                <a:cubicBezTo>
                  <a:pt x="666588" y="3513355"/>
                  <a:pt x="661645" y="3525551"/>
                  <a:pt x="600444" y="3520899"/>
                </a:cubicBezTo>
                <a:cubicBezTo>
                  <a:pt x="491334" y="3516943"/>
                  <a:pt x="451794" y="3507522"/>
                  <a:pt x="351173" y="3495843"/>
                </a:cubicBezTo>
                <a:cubicBezTo>
                  <a:pt x="237121" y="3487112"/>
                  <a:pt x="235857" y="3499212"/>
                  <a:pt x="108372" y="3484386"/>
                </a:cubicBezTo>
                <a:cubicBezTo>
                  <a:pt x="86318" y="3481054"/>
                  <a:pt x="40657" y="3480329"/>
                  <a:pt x="6467" y="3476532"/>
                </a:cubicBezTo>
                <a:lnTo>
                  <a:pt x="0" y="3475412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8F779DE-4744-42D6-9C74-33EC944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2190741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ymbol zastępczy tekstu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41207" y="2752316"/>
                <a:ext cx="8309586" cy="2756848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 err="1"/>
                  <a:t>Przelicz</a:t>
                </a:r>
                <a:r>
                  <a:rPr lang="en-US" sz="2000" dirty="0"/>
                  <a:t> </a:t>
                </a:r>
                <a:r>
                  <a:rPr lang="en-US" sz="2000" dirty="0" err="1"/>
                  <a:t>na</a:t>
                </a:r>
                <a:r>
                  <a:rPr lang="en-US" sz="2000" dirty="0"/>
                  <a:t> system </a:t>
                </a:r>
                <a:r>
                  <a:rPr lang="en-US" sz="2000" dirty="0" err="1"/>
                  <a:t>binarny</a:t>
                </a:r>
                <a:r>
                  <a:rPr lang="en-US" sz="2000" dirty="0"/>
                  <a:t>, </a:t>
                </a:r>
                <a:r>
                  <a:rPr lang="en-US" sz="2000" dirty="0" err="1"/>
                  <a:t>ósemkowy</a:t>
                </a:r>
                <a:r>
                  <a:rPr lang="en-US" sz="2000" dirty="0"/>
                  <a:t>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szesnastkowy</a:t>
                </a:r>
                <a:r>
                  <a:rPr lang="en-US" sz="2000" dirty="0"/>
                  <a:t>:</a:t>
                </a:r>
              </a:p>
              <a:p>
                <a:pPr marL="507858"/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endParaRPr lang="en-US" sz="2000" dirty="0"/>
              </a:p>
              <a:p>
                <a:pPr marL="507858"/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120</m:t>
                    </m:r>
                  </m:oMath>
                </a14:m>
                <a:endParaRPr lang="en-US" sz="2000" dirty="0"/>
              </a:p>
              <a:p>
                <a:pPr marL="507858"/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2016</m:t>
                    </m:r>
                  </m:oMath>
                </a14:m>
                <a:endParaRPr lang="en-US" sz="2000" dirty="0"/>
              </a:p>
              <a:p>
                <a:pPr marL="507858"/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156</m:t>
                    </m:r>
                  </m:oMath>
                </a14:m>
                <a:endParaRPr lang="en-US" sz="2000" dirty="0"/>
              </a:p>
              <a:p>
                <a:pPr marL="507858"/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333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" name="Symbol zastępczy tekst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41207" y="2752316"/>
                <a:ext cx="8309586" cy="2756848"/>
              </a:xfrm>
              <a:blipFill>
                <a:blip r:embed="rId2"/>
                <a:stretch>
                  <a:fillRect l="-733" t="-220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376261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E9FF7ED-C67F-4E8D-8157-6BB83D644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2325" y="643467"/>
            <a:ext cx="10407351" cy="1891626"/>
          </a:xfrm>
          <a:custGeom>
            <a:avLst/>
            <a:gdLst>
              <a:gd name="connsiteX0" fmla="*/ 0 w 10407351"/>
              <a:gd name="connsiteY0" fmla="*/ 0 h 1891626"/>
              <a:gd name="connsiteX1" fmla="*/ 10407351 w 10407351"/>
              <a:gd name="connsiteY1" fmla="*/ 0 h 1891626"/>
              <a:gd name="connsiteX2" fmla="*/ 10407351 w 10407351"/>
              <a:gd name="connsiteY2" fmla="*/ 1364684 h 1891626"/>
              <a:gd name="connsiteX3" fmla="*/ 10278187 w 10407351"/>
              <a:gd name="connsiteY3" fmla="*/ 1375369 h 1891626"/>
              <a:gd name="connsiteX4" fmla="*/ 10183452 w 10407351"/>
              <a:gd name="connsiteY4" fmla="*/ 1391690 h 1891626"/>
              <a:gd name="connsiteX5" fmla="*/ 9936834 w 10407351"/>
              <a:gd name="connsiteY5" fmla="*/ 1413567 h 1891626"/>
              <a:gd name="connsiteX6" fmla="*/ 9633679 w 10407351"/>
              <a:gd name="connsiteY6" fmla="*/ 1479227 h 1891626"/>
              <a:gd name="connsiteX7" fmla="*/ 9464371 w 10407351"/>
              <a:gd name="connsiteY7" fmla="*/ 1479341 h 1891626"/>
              <a:gd name="connsiteX8" fmla="*/ 9351136 w 10407351"/>
              <a:gd name="connsiteY8" fmla="*/ 1473048 h 1891626"/>
              <a:gd name="connsiteX9" fmla="*/ 9277477 w 10407351"/>
              <a:gd name="connsiteY9" fmla="*/ 1467445 h 1891626"/>
              <a:gd name="connsiteX10" fmla="*/ 9221081 w 10407351"/>
              <a:gd name="connsiteY10" fmla="*/ 1462245 h 1891626"/>
              <a:gd name="connsiteX11" fmla="*/ 9145968 w 10407351"/>
              <a:gd name="connsiteY11" fmla="*/ 1462282 h 1891626"/>
              <a:gd name="connsiteX12" fmla="*/ 9023280 w 10407351"/>
              <a:gd name="connsiteY12" fmla="*/ 1511217 h 1891626"/>
              <a:gd name="connsiteX13" fmla="*/ 8830925 w 10407351"/>
              <a:gd name="connsiteY13" fmla="*/ 1554093 h 1891626"/>
              <a:gd name="connsiteX14" fmla="*/ 8676048 w 10407351"/>
              <a:gd name="connsiteY14" fmla="*/ 1560374 h 1891626"/>
              <a:gd name="connsiteX15" fmla="*/ 8638989 w 10407351"/>
              <a:gd name="connsiteY15" fmla="*/ 1568839 h 1891626"/>
              <a:gd name="connsiteX16" fmla="*/ 8456861 w 10407351"/>
              <a:gd name="connsiteY16" fmla="*/ 1566972 h 1891626"/>
              <a:gd name="connsiteX17" fmla="*/ 8189198 w 10407351"/>
              <a:gd name="connsiteY17" fmla="*/ 1584307 h 1891626"/>
              <a:gd name="connsiteX18" fmla="*/ 7898401 w 10407351"/>
              <a:gd name="connsiteY18" fmla="*/ 1565768 h 1891626"/>
              <a:gd name="connsiteX19" fmla="*/ 7563813 w 10407351"/>
              <a:gd name="connsiteY19" fmla="*/ 1558454 h 1891626"/>
              <a:gd name="connsiteX20" fmla="*/ 7349063 w 10407351"/>
              <a:gd name="connsiteY20" fmla="*/ 1551966 h 1891626"/>
              <a:gd name="connsiteX21" fmla="*/ 7131024 w 10407351"/>
              <a:gd name="connsiteY21" fmla="*/ 1585911 h 1891626"/>
              <a:gd name="connsiteX22" fmla="*/ 6889291 w 10407351"/>
              <a:gd name="connsiteY22" fmla="*/ 1610925 h 1891626"/>
              <a:gd name="connsiteX23" fmla="*/ 6668938 w 10407351"/>
              <a:gd name="connsiteY23" fmla="*/ 1613148 h 1891626"/>
              <a:gd name="connsiteX24" fmla="*/ 6538541 w 10407351"/>
              <a:gd name="connsiteY24" fmla="*/ 1620507 h 1891626"/>
              <a:gd name="connsiteX25" fmla="*/ 6491279 w 10407351"/>
              <a:gd name="connsiteY25" fmla="*/ 1632773 h 1891626"/>
              <a:gd name="connsiteX26" fmla="*/ 6423751 w 10407351"/>
              <a:gd name="connsiteY26" fmla="*/ 1643536 h 1891626"/>
              <a:gd name="connsiteX27" fmla="*/ 6306336 w 10407351"/>
              <a:gd name="connsiteY27" fmla="*/ 1669857 h 1891626"/>
              <a:gd name="connsiteX28" fmla="*/ 6155679 w 10407351"/>
              <a:gd name="connsiteY28" fmla="*/ 1680409 h 1891626"/>
              <a:gd name="connsiteX29" fmla="*/ 6018716 w 10407351"/>
              <a:gd name="connsiteY29" fmla="*/ 1668513 h 1891626"/>
              <a:gd name="connsiteX30" fmla="*/ 5927081 w 10407351"/>
              <a:gd name="connsiteY30" fmla="*/ 1663779 h 1891626"/>
              <a:gd name="connsiteX31" fmla="*/ 5704857 w 10407351"/>
              <a:gd name="connsiteY31" fmla="*/ 1661355 h 1891626"/>
              <a:gd name="connsiteX32" fmla="*/ 5464353 w 10407351"/>
              <a:gd name="connsiteY32" fmla="*/ 1649361 h 1891626"/>
              <a:gd name="connsiteX33" fmla="*/ 5408840 w 10407351"/>
              <a:gd name="connsiteY33" fmla="*/ 1659913 h 1891626"/>
              <a:gd name="connsiteX34" fmla="*/ 5315720 w 10407351"/>
              <a:gd name="connsiteY34" fmla="*/ 1677105 h 1891626"/>
              <a:gd name="connsiteX35" fmla="*/ 5250566 w 10407351"/>
              <a:gd name="connsiteY35" fmla="*/ 1709327 h 1891626"/>
              <a:gd name="connsiteX36" fmla="*/ 5170942 w 10407351"/>
              <a:gd name="connsiteY36" fmla="*/ 1716026 h 1891626"/>
              <a:gd name="connsiteX37" fmla="*/ 5063388 w 10407351"/>
              <a:gd name="connsiteY37" fmla="*/ 1707824 h 1891626"/>
              <a:gd name="connsiteX38" fmla="*/ 4937644 w 10407351"/>
              <a:gd name="connsiteY38" fmla="*/ 1733778 h 1891626"/>
              <a:gd name="connsiteX39" fmla="*/ 4863636 w 10407351"/>
              <a:gd name="connsiteY39" fmla="*/ 1742276 h 1891626"/>
              <a:gd name="connsiteX40" fmla="*/ 4663097 w 10407351"/>
              <a:gd name="connsiteY40" fmla="*/ 1772517 h 1891626"/>
              <a:gd name="connsiteX41" fmla="*/ 4576142 w 10407351"/>
              <a:gd name="connsiteY41" fmla="*/ 1801338 h 1891626"/>
              <a:gd name="connsiteX42" fmla="*/ 4432728 w 10407351"/>
              <a:gd name="connsiteY42" fmla="*/ 1821550 h 1891626"/>
              <a:gd name="connsiteX43" fmla="*/ 4330325 w 10407351"/>
              <a:gd name="connsiteY43" fmla="*/ 1832397 h 1891626"/>
              <a:gd name="connsiteX44" fmla="*/ 4301301 w 10407351"/>
              <a:gd name="connsiteY44" fmla="*/ 1853709 h 1891626"/>
              <a:gd name="connsiteX45" fmla="*/ 4300886 w 10407351"/>
              <a:gd name="connsiteY45" fmla="*/ 1854105 h 1891626"/>
              <a:gd name="connsiteX46" fmla="*/ 4238651 w 10407351"/>
              <a:gd name="connsiteY46" fmla="*/ 1857049 h 1891626"/>
              <a:gd name="connsiteX47" fmla="*/ 4102292 w 10407351"/>
              <a:gd name="connsiteY47" fmla="*/ 1880193 h 1891626"/>
              <a:gd name="connsiteX48" fmla="*/ 4059333 w 10407351"/>
              <a:gd name="connsiteY48" fmla="*/ 1886249 h 1891626"/>
              <a:gd name="connsiteX49" fmla="*/ 4036441 w 10407351"/>
              <a:gd name="connsiteY49" fmla="*/ 1891626 h 1891626"/>
              <a:gd name="connsiteX50" fmla="*/ 4002125 w 10407351"/>
              <a:gd name="connsiteY50" fmla="*/ 1877697 h 1891626"/>
              <a:gd name="connsiteX51" fmla="*/ 3959209 w 10407351"/>
              <a:gd name="connsiteY51" fmla="*/ 1883738 h 1891626"/>
              <a:gd name="connsiteX52" fmla="*/ 3949215 w 10407351"/>
              <a:gd name="connsiteY52" fmla="*/ 1885692 h 1891626"/>
              <a:gd name="connsiteX53" fmla="*/ 3874146 w 10407351"/>
              <a:gd name="connsiteY53" fmla="*/ 1872130 h 1891626"/>
              <a:gd name="connsiteX54" fmla="*/ 3866827 w 10407351"/>
              <a:gd name="connsiteY54" fmla="*/ 1866688 h 1891626"/>
              <a:gd name="connsiteX55" fmla="*/ 3829184 w 10407351"/>
              <a:gd name="connsiteY55" fmla="*/ 1864322 h 1891626"/>
              <a:gd name="connsiteX56" fmla="*/ 3824903 w 10407351"/>
              <a:gd name="connsiteY56" fmla="*/ 1865766 h 1891626"/>
              <a:gd name="connsiteX57" fmla="*/ 3793706 w 10407351"/>
              <a:gd name="connsiteY57" fmla="*/ 1857436 h 1891626"/>
              <a:gd name="connsiteX58" fmla="*/ 3668616 w 10407351"/>
              <a:gd name="connsiteY58" fmla="*/ 1842745 h 1891626"/>
              <a:gd name="connsiteX59" fmla="*/ 3428086 w 10407351"/>
              <a:gd name="connsiteY59" fmla="*/ 1835034 h 1891626"/>
              <a:gd name="connsiteX60" fmla="*/ 3177594 w 10407351"/>
              <a:gd name="connsiteY60" fmla="*/ 1813026 h 1891626"/>
              <a:gd name="connsiteX61" fmla="*/ 2940077 w 10407351"/>
              <a:gd name="connsiteY61" fmla="*/ 1821546 h 1891626"/>
              <a:gd name="connsiteX62" fmla="*/ 2508536 w 10407351"/>
              <a:gd name="connsiteY62" fmla="*/ 1797990 h 1891626"/>
              <a:gd name="connsiteX63" fmla="*/ 2360486 w 10407351"/>
              <a:gd name="connsiteY63" fmla="*/ 1795882 h 1891626"/>
              <a:gd name="connsiteX64" fmla="*/ 2261294 w 10407351"/>
              <a:gd name="connsiteY64" fmla="*/ 1795084 h 1891626"/>
              <a:gd name="connsiteX65" fmla="*/ 2254419 w 10407351"/>
              <a:gd name="connsiteY65" fmla="*/ 1797320 h 1891626"/>
              <a:gd name="connsiteX66" fmla="*/ 2226713 w 10407351"/>
              <a:gd name="connsiteY66" fmla="*/ 1798641 h 1891626"/>
              <a:gd name="connsiteX67" fmla="*/ 2219128 w 10407351"/>
              <a:gd name="connsiteY67" fmla="*/ 1808552 h 1891626"/>
              <a:gd name="connsiteX68" fmla="*/ 2126538 w 10407351"/>
              <a:gd name="connsiteY68" fmla="*/ 1817143 h 1891626"/>
              <a:gd name="connsiteX69" fmla="*/ 1903694 w 10407351"/>
              <a:gd name="connsiteY69" fmla="*/ 1821035 h 1891626"/>
              <a:gd name="connsiteX70" fmla="*/ 1738778 w 10407351"/>
              <a:gd name="connsiteY70" fmla="*/ 1804426 h 1891626"/>
              <a:gd name="connsiteX71" fmla="*/ 1683603 w 10407351"/>
              <a:gd name="connsiteY71" fmla="*/ 1813609 h 1891626"/>
              <a:gd name="connsiteX72" fmla="*/ 1613964 w 10407351"/>
              <a:gd name="connsiteY72" fmla="*/ 1812650 h 1891626"/>
              <a:gd name="connsiteX73" fmla="*/ 1613403 w 10407351"/>
              <a:gd name="connsiteY73" fmla="*/ 1813209 h 1891626"/>
              <a:gd name="connsiteX74" fmla="*/ 1602061 w 10407351"/>
              <a:gd name="connsiteY74" fmla="*/ 1811331 h 1891626"/>
              <a:gd name="connsiteX75" fmla="*/ 1395632 w 10407351"/>
              <a:gd name="connsiteY75" fmla="*/ 1797257 h 1891626"/>
              <a:gd name="connsiteX76" fmla="*/ 1181443 w 10407351"/>
              <a:gd name="connsiteY76" fmla="*/ 1751614 h 1891626"/>
              <a:gd name="connsiteX77" fmla="*/ 974248 w 10407351"/>
              <a:gd name="connsiteY77" fmla="*/ 1721123 h 1891626"/>
              <a:gd name="connsiteX78" fmla="*/ 867706 w 10407351"/>
              <a:gd name="connsiteY78" fmla="*/ 1694653 h 1891626"/>
              <a:gd name="connsiteX79" fmla="*/ 841666 w 10407351"/>
              <a:gd name="connsiteY79" fmla="*/ 1683413 h 1891626"/>
              <a:gd name="connsiteX80" fmla="*/ 837797 w 10407351"/>
              <a:gd name="connsiteY80" fmla="*/ 1684443 h 1891626"/>
              <a:gd name="connsiteX81" fmla="*/ 805502 w 10407351"/>
              <a:gd name="connsiteY81" fmla="*/ 1678518 h 1891626"/>
              <a:gd name="connsiteX82" fmla="*/ 799788 w 10407351"/>
              <a:gd name="connsiteY82" fmla="*/ 1672416 h 1891626"/>
              <a:gd name="connsiteX83" fmla="*/ 736389 w 10407351"/>
              <a:gd name="connsiteY83" fmla="*/ 1651814 h 1891626"/>
              <a:gd name="connsiteX84" fmla="*/ 727522 w 10407351"/>
              <a:gd name="connsiteY84" fmla="*/ 1652807 h 1891626"/>
              <a:gd name="connsiteX85" fmla="*/ 689713 w 10407351"/>
              <a:gd name="connsiteY85" fmla="*/ 1654738 h 1891626"/>
              <a:gd name="connsiteX86" fmla="*/ 661608 w 10407351"/>
              <a:gd name="connsiteY86" fmla="*/ 1637638 h 1891626"/>
              <a:gd name="connsiteX87" fmla="*/ 641195 w 10407351"/>
              <a:gd name="connsiteY87" fmla="*/ 1640809 h 1891626"/>
              <a:gd name="connsiteX88" fmla="*/ 603348 w 10407351"/>
              <a:gd name="connsiteY88" fmla="*/ 1642751 h 1891626"/>
              <a:gd name="connsiteX89" fmla="*/ 482767 w 10407351"/>
              <a:gd name="connsiteY89" fmla="*/ 1652811 h 1891626"/>
              <a:gd name="connsiteX90" fmla="*/ 428597 w 10407351"/>
              <a:gd name="connsiteY90" fmla="*/ 1649830 h 1891626"/>
              <a:gd name="connsiteX91" fmla="*/ 428193 w 10407351"/>
              <a:gd name="connsiteY91" fmla="*/ 1650184 h 1891626"/>
              <a:gd name="connsiteX92" fmla="*/ 400669 w 10407351"/>
              <a:gd name="connsiteY92" fmla="*/ 1668609 h 1891626"/>
              <a:gd name="connsiteX93" fmla="*/ 310856 w 10407351"/>
              <a:gd name="connsiteY93" fmla="*/ 1669671 h 1891626"/>
              <a:gd name="connsiteX94" fmla="*/ 184505 w 10407351"/>
              <a:gd name="connsiteY94" fmla="*/ 1676148 h 1891626"/>
              <a:gd name="connsiteX95" fmla="*/ 106017 w 10407351"/>
              <a:gd name="connsiteY95" fmla="*/ 1696538 h 1891626"/>
              <a:gd name="connsiteX96" fmla="*/ 15107 w 10407351"/>
              <a:gd name="connsiteY96" fmla="*/ 1705860 h 1891626"/>
              <a:gd name="connsiteX97" fmla="*/ 0 w 10407351"/>
              <a:gd name="connsiteY97" fmla="*/ 1707056 h 1891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0407351" h="1891626">
                <a:moveTo>
                  <a:pt x="0" y="0"/>
                </a:moveTo>
                <a:lnTo>
                  <a:pt x="10407351" y="0"/>
                </a:lnTo>
                <a:lnTo>
                  <a:pt x="10407351" y="1364684"/>
                </a:lnTo>
                <a:lnTo>
                  <a:pt x="10278187" y="1375369"/>
                </a:lnTo>
                <a:cubicBezTo>
                  <a:pt x="10230814" y="1379006"/>
                  <a:pt x="10192985" y="1383268"/>
                  <a:pt x="10183452" y="1391690"/>
                </a:cubicBezTo>
                <a:cubicBezTo>
                  <a:pt x="10056050" y="1406552"/>
                  <a:pt x="10047372" y="1392862"/>
                  <a:pt x="9936834" y="1413567"/>
                </a:cubicBezTo>
                <a:cubicBezTo>
                  <a:pt x="9842543" y="1449236"/>
                  <a:pt x="9758704" y="1437289"/>
                  <a:pt x="9633679" y="1479227"/>
                </a:cubicBezTo>
                <a:cubicBezTo>
                  <a:pt x="9572087" y="1477856"/>
                  <a:pt x="9524044" y="1488294"/>
                  <a:pt x="9464371" y="1479341"/>
                </a:cubicBezTo>
                <a:cubicBezTo>
                  <a:pt x="9437979" y="1471131"/>
                  <a:pt x="9382095" y="1495583"/>
                  <a:pt x="9351136" y="1473048"/>
                </a:cubicBezTo>
                <a:cubicBezTo>
                  <a:pt x="9348834" y="1489421"/>
                  <a:pt x="9290403" y="1475047"/>
                  <a:pt x="9277477" y="1467445"/>
                </a:cubicBezTo>
                <a:cubicBezTo>
                  <a:pt x="9262484" y="1474590"/>
                  <a:pt x="9237294" y="1461551"/>
                  <a:pt x="9221081" y="1462245"/>
                </a:cubicBezTo>
                <a:cubicBezTo>
                  <a:pt x="9189009" y="1426438"/>
                  <a:pt x="9185445" y="1482627"/>
                  <a:pt x="9145968" y="1462282"/>
                </a:cubicBezTo>
                <a:cubicBezTo>
                  <a:pt x="9128623" y="1474438"/>
                  <a:pt x="9069817" y="1500224"/>
                  <a:pt x="9023280" y="1511217"/>
                </a:cubicBezTo>
                <a:cubicBezTo>
                  <a:pt x="8931735" y="1535229"/>
                  <a:pt x="8925405" y="1563795"/>
                  <a:pt x="8830925" y="1554093"/>
                </a:cubicBezTo>
                <a:cubicBezTo>
                  <a:pt x="8817633" y="1577274"/>
                  <a:pt x="8655791" y="1518891"/>
                  <a:pt x="8676048" y="1560374"/>
                </a:cubicBezTo>
                <a:cubicBezTo>
                  <a:pt x="8644516" y="1558347"/>
                  <a:pt x="8621413" y="1541838"/>
                  <a:pt x="8638989" y="1568839"/>
                </a:cubicBezTo>
                <a:lnTo>
                  <a:pt x="8456861" y="1566972"/>
                </a:lnTo>
                <a:cubicBezTo>
                  <a:pt x="8355907" y="1574502"/>
                  <a:pt x="8292865" y="1594374"/>
                  <a:pt x="8189198" y="1584307"/>
                </a:cubicBezTo>
                <a:cubicBezTo>
                  <a:pt x="8087659" y="1583101"/>
                  <a:pt x="8036427" y="1565402"/>
                  <a:pt x="7898401" y="1565768"/>
                </a:cubicBezTo>
                <a:cubicBezTo>
                  <a:pt x="7801198" y="1563426"/>
                  <a:pt x="7662139" y="1549692"/>
                  <a:pt x="7563813" y="1558454"/>
                </a:cubicBezTo>
                <a:cubicBezTo>
                  <a:pt x="7446107" y="1537502"/>
                  <a:pt x="7475233" y="1563414"/>
                  <a:pt x="7349063" y="1551966"/>
                </a:cubicBezTo>
                <a:cubicBezTo>
                  <a:pt x="7293901" y="1597253"/>
                  <a:pt x="7197687" y="1574689"/>
                  <a:pt x="7131024" y="1585911"/>
                </a:cubicBezTo>
                <a:cubicBezTo>
                  <a:pt x="7054397" y="1595738"/>
                  <a:pt x="6966306" y="1606385"/>
                  <a:pt x="6889291" y="1610925"/>
                </a:cubicBezTo>
                <a:cubicBezTo>
                  <a:pt x="6828293" y="1590519"/>
                  <a:pt x="6744624" y="1640610"/>
                  <a:pt x="6668938" y="1613148"/>
                </a:cubicBezTo>
                <a:cubicBezTo>
                  <a:pt x="6641091" y="1606533"/>
                  <a:pt x="6554865" y="1607368"/>
                  <a:pt x="6538541" y="1620507"/>
                </a:cubicBezTo>
                <a:cubicBezTo>
                  <a:pt x="6520561" y="1623357"/>
                  <a:pt x="6499589" y="1618703"/>
                  <a:pt x="6491279" y="1632773"/>
                </a:cubicBezTo>
                <a:cubicBezTo>
                  <a:pt x="6477549" y="1649705"/>
                  <a:pt x="6414822" y="1623561"/>
                  <a:pt x="6423751" y="1643536"/>
                </a:cubicBezTo>
                <a:cubicBezTo>
                  <a:pt x="6379212" y="1625620"/>
                  <a:pt x="6343784" y="1661091"/>
                  <a:pt x="6306336" y="1669857"/>
                </a:cubicBezTo>
                <a:cubicBezTo>
                  <a:pt x="6271255" y="1652084"/>
                  <a:pt x="6237427" y="1675939"/>
                  <a:pt x="6155679" y="1680409"/>
                </a:cubicBezTo>
                <a:cubicBezTo>
                  <a:pt x="6117102" y="1659854"/>
                  <a:pt x="6090477" y="1695769"/>
                  <a:pt x="6018716" y="1668513"/>
                </a:cubicBezTo>
                <a:cubicBezTo>
                  <a:pt x="5980616" y="1668349"/>
                  <a:pt x="5992558" y="1668233"/>
                  <a:pt x="5927081" y="1663779"/>
                </a:cubicBezTo>
                <a:cubicBezTo>
                  <a:pt x="5827173" y="1658997"/>
                  <a:pt x="5796898" y="1666984"/>
                  <a:pt x="5704857" y="1661355"/>
                </a:cubicBezTo>
                <a:cubicBezTo>
                  <a:pt x="5601589" y="1659346"/>
                  <a:pt x="5599375" y="1682928"/>
                  <a:pt x="5464353" y="1649361"/>
                </a:cubicBezTo>
                <a:cubicBezTo>
                  <a:pt x="5453726" y="1665362"/>
                  <a:pt x="5437668" y="1666580"/>
                  <a:pt x="5408840" y="1659913"/>
                </a:cubicBezTo>
                <a:cubicBezTo>
                  <a:pt x="5358895" y="1660103"/>
                  <a:pt x="5370707" y="1699223"/>
                  <a:pt x="5315720" y="1677105"/>
                </a:cubicBezTo>
                <a:cubicBezTo>
                  <a:pt x="5329008" y="1697915"/>
                  <a:pt x="5223140" y="1688103"/>
                  <a:pt x="5250566" y="1709327"/>
                </a:cubicBezTo>
                <a:cubicBezTo>
                  <a:pt x="5222116" y="1729504"/>
                  <a:pt x="5199669" y="1698367"/>
                  <a:pt x="5170942" y="1716026"/>
                </a:cubicBezTo>
                <a:cubicBezTo>
                  <a:pt x="5139745" y="1715775"/>
                  <a:pt x="5102270" y="1704865"/>
                  <a:pt x="5063388" y="1707824"/>
                </a:cubicBezTo>
                <a:cubicBezTo>
                  <a:pt x="5010058" y="1697604"/>
                  <a:pt x="5004778" y="1720109"/>
                  <a:pt x="4937644" y="1733778"/>
                </a:cubicBezTo>
                <a:cubicBezTo>
                  <a:pt x="4905985" y="1722536"/>
                  <a:pt x="4883924" y="1729474"/>
                  <a:pt x="4863636" y="1742276"/>
                </a:cubicBezTo>
                <a:cubicBezTo>
                  <a:pt x="4795354" y="1741736"/>
                  <a:pt x="4737536" y="1762242"/>
                  <a:pt x="4663097" y="1772517"/>
                </a:cubicBezTo>
                <a:cubicBezTo>
                  <a:pt x="4581331" y="1791410"/>
                  <a:pt x="4626382" y="1787132"/>
                  <a:pt x="4576142" y="1801338"/>
                </a:cubicBezTo>
                <a:lnTo>
                  <a:pt x="4432728" y="1821550"/>
                </a:lnTo>
                <a:lnTo>
                  <a:pt x="4330325" y="1832397"/>
                </a:lnTo>
                <a:lnTo>
                  <a:pt x="4301301" y="1853709"/>
                </a:lnTo>
                <a:lnTo>
                  <a:pt x="4300886" y="1854105"/>
                </a:lnTo>
                <a:lnTo>
                  <a:pt x="4238651" y="1857049"/>
                </a:lnTo>
                <a:cubicBezTo>
                  <a:pt x="4205553" y="1861397"/>
                  <a:pt x="4139860" y="1874675"/>
                  <a:pt x="4102292" y="1880193"/>
                </a:cubicBezTo>
                <a:cubicBezTo>
                  <a:pt x="4068199" y="1876181"/>
                  <a:pt x="4047224" y="1858325"/>
                  <a:pt x="4059333" y="1886249"/>
                </a:cubicBezTo>
                <a:cubicBezTo>
                  <a:pt x="4048134" y="1885724"/>
                  <a:pt x="4041292" y="1887993"/>
                  <a:pt x="4036441" y="1891626"/>
                </a:cubicBezTo>
                <a:lnTo>
                  <a:pt x="4002125" y="1877697"/>
                </a:lnTo>
                <a:lnTo>
                  <a:pt x="3959209" y="1883738"/>
                </a:lnTo>
                <a:lnTo>
                  <a:pt x="3949215" y="1885692"/>
                </a:lnTo>
                <a:lnTo>
                  <a:pt x="3874146" y="1872130"/>
                </a:lnTo>
                <a:lnTo>
                  <a:pt x="3866827" y="1866688"/>
                </a:lnTo>
                <a:cubicBezTo>
                  <a:pt x="3858976" y="1863338"/>
                  <a:pt x="3847802" y="1861787"/>
                  <a:pt x="3829184" y="1864322"/>
                </a:cubicBezTo>
                <a:lnTo>
                  <a:pt x="3824903" y="1865766"/>
                </a:lnTo>
                <a:lnTo>
                  <a:pt x="3793706" y="1857436"/>
                </a:lnTo>
                <a:cubicBezTo>
                  <a:pt x="3783639" y="1853644"/>
                  <a:pt x="3675915" y="1848872"/>
                  <a:pt x="3668616" y="1842745"/>
                </a:cubicBezTo>
                <a:cubicBezTo>
                  <a:pt x="3550655" y="1857913"/>
                  <a:pt x="3542534" y="1830996"/>
                  <a:pt x="3428086" y="1835034"/>
                </a:cubicBezTo>
                <a:cubicBezTo>
                  <a:pt x="3328965" y="1794018"/>
                  <a:pt x="3266446" y="1819001"/>
                  <a:pt x="3177594" y="1813026"/>
                </a:cubicBezTo>
                <a:cubicBezTo>
                  <a:pt x="3092965" y="1808822"/>
                  <a:pt x="3053780" y="1822095"/>
                  <a:pt x="2940077" y="1821546"/>
                </a:cubicBezTo>
                <a:cubicBezTo>
                  <a:pt x="2819604" y="1812601"/>
                  <a:pt x="2644050" y="1817354"/>
                  <a:pt x="2508536" y="1797990"/>
                </a:cubicBezTo>
                <a:cubicBezTo>
                  <a:pt x="2402062" y="1791757"/>
                  <a:pt x="2401694" y="1796365"/>
                  <a:pt x="2360486" y="1795882"/>
                </a:cubicBezTo>
                <a:cubicBezTo>
                  <a:pt x="2346784" y="1798538"/>
                  <a:pt x="2274412" y="1790769"/>
                  <a:pt x="2261294" y="1795084"/>
                </a:cubicBezTo>
                <a:lnTo>
                  <a:pt x="2254419" y="1797320"/>
                </a:lnTo>
                <a:lnTo>
                  <a:pt x="2226713" y="1798641"/>
                </a:lnTo>
                <a:lnTo>
                  <a:pt x="2219128" y="1808552"/>
                </a:lnTo>
                <a:lnTo>
                  <a:pt x="2126538" y="1817143"/>
                </a:lnTo>
                <a:cubicBezTo>
                  <a:pt x="2064983" y="1793016"/>
                  <a:pt x="2012426" y="1821800"/>
                  <a:pt x="1903694" y="1821035"/>
                </a:cubicBezTo>
                <a:cubicBezTo>
                  <a:pt x="1874879" y="1812700"/>
                  <a:pt x="1760206" y="1792415"/>
                  <a:pt x="1738778" y="1804426"/>
                </a:cubicBezTo>
                <a:cubicBezTo>
                  <a:pt x="1718271" y="1806115"/>
                  <a:pt x="1696479" y="1800166"/>
                  <a:pt x="1683603" y="1813609"/>
                </a:cubicBezTo>
                <a:cubicBezTo>
                  <a:pt x="1668912" y="1825566"/>
                  <a:pt x="1630407" y="1811717"/>
                  <a:pt x="1613964" y="1812650"/>
                </a:cubicBezTo>
                <a:lnTo>
                  <a:pt x="1613403" y="1813209"/>
                </a:lnTo>
                <a:lnTo>
                  <a:pt x="1602061" y="1811331"/>
                </a:lnTo>
                <a:cubicBezTo>
                  <a:pt x="1503765" y="1799996"/>
                  <a:pt x="1468364" y="1809467"/>
                  <a:pt x="1395632" y="1797257"/>
                </a:cubicBezTo>
                <a:cubicBezTo>
                  <a:pt x="1319449" y="1782888"/>
                  <a:pt x="1262534" y="1801782"/>
                  <a:pt x="1181443" y="1751614"/>
                </a:cubicBezTo>
                <a:cubicBezTo>
                  <a:pt x="1081982" y="1744765"/>
                  <a:pt x="1078010" y="1717244"/>
                  <a:pt x="974248" y="1721123"/>
                </a:cubicBezTo>
                <a:cubicBezTo>
                  <a:pt x="968629" y="1714342"/>
                  <a:pt x="875985" y="1699376"/>
                  <a:pt x="867706" y="1694653"/>
                </a:cubicBezTo>
                <a:lnTo>
                  <a:pt x="841666" y="1683413"/>
                </a:lnTo>
                <a:lnTo>
                  <a:pt x="837797" y="1684443"/>
                </a:lnTo>
                <a:cubicBezTo>
                  <a:pt x="821405" y="1685195"/>
                  <a:pt x="811914" y="1682594"/>
                  <a:pt x="805502" y="1678518"/>
                </a:cubicBezTo>
                <a:lnTo>
                  <a:pt x="799788" y="1672416"/>
                </a:lnTo>
                <a:lnTo>
                  <a:pt x="736389" y="1651814"/>
                </a:lnTo>
                <a:lnTo>
                  <a:pt x="727522" y="1652807"/>
                </a:lnTo>
                <a:lnTo>
                  <a:pt x="689713" y="1654738"/>
                </a:lnTo>
                <a:lnTo>
                  <a:pt x="661608" y="1637638"/>
                </a:lnTo>
                <a:cubicBezTo>
                  <a:pt x="657000" y="1640788"/>
                  <a:pt x="650823" y="1642394"/>
                  <a:pt x="641195" y="1640809"/>
                </a:cubicBezTo>
                <a:cubicBezTo>
                  <a:pt x="648504" y="1669709"/>
                  <a:pt x="632384" y="1649973"/>
                  <a:pt x="603348" y="1642751"/>
                </a:cubicBezTo>
                <a:cubicBezTo>
                  <a:pt x="570224" y="1644670"/>
                  <a:pt x="511891" y="1651631"/>
                  <a:pt x="482767" y="1652811"/>
                </a:cubicBezTo>
                <a:lnTo>
                  <a:pt x="428597" y="1649830"/>
                </a:lnTo>
                <a:lnTo>
                  <a:pt x="428193" y="1650184"/>
                </a:lnTo>
                <a:lnTo>
                  <a:pt x="400669" y="1668609"/>
                </a:lnTo>
                <a:lnTo>
                  <a:pt x="310856" y="1669671"/>
                </a:lnTo>
                <a:lnTo>
                  <a:pt x="184505" y="1676148"/>
                </a:lnTo>
                <a:cubicBezTo>
                  <a:pt x="139434" y="1685497"/>
                  <a:pt x="178890" y="1685521"/>
                  <a:pt x="106017" y="1696538"/>
                </a:cubicBezTo>
                <a:cubicBezTo>
                  <a:pt x="73238" y="1698110"/>
                  <a:pt x="43763" y="1702620"/>
                  <a:pt x="15107" y="1705860"/>
                </a:cubicBezTo>
                <a:lnTo>
                  <a:pt x="0" y="1707056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88576" y="975815"/>
            <a:ext cx="9614848" cy="11267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Ćwiczenia - rozwiązania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9A36BEEB-EAB3-44BC-BC82-10039F230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419766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ymbol zastępczy tekstu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59310" y="2918128"/>
                <a:ext cx="8273380" cy="3053301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L="317500"/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16 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10000</m:t>
                    </m:r>
                    <m:r>
                      <a:rPr lang="en-US" sz="20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2000" i="1" baseline="-25000" dirty="0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2000" i="1" baseline="-25000" dirty="0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endParaRPr lang="en-US" sz="2000" baseline="-25000" dirty="0"/>
              </a:p>
              <a:p>
                <a:pPr marL="317500"/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120 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1111000</m:t>
                    </m:r>
                    <m:r>
                      <a:rPr lang="en-US" sz="20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170</m:t>
                    </m:r>
                    <m:r>
                      <a:rPr lang="en-US" sz="2000" i="1" baseline="-25000" dirty="0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78</m:t>
                    </m:r>
                    <m:r>
                      <a:rPr lang="en-US" sz="2000" i="1" baseline="-25000" dirty="0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endParaRPr lang="en-US" sz="2000" baseline="-25000" dirty="0"/>
              </a:p>
              <a:p>
                <a:pPr marL="317500"/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2016 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11111100000</m:t>
                    </m:r>
                    <m:r>
                      <a:rPr lang="en-US" sz="20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3740</m:t>
                    </m:r>
                    <m:r>
                      <a:rPr lang="en-US" sz="2000" i="1" baseline="-25000" dirty="0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7</m:t>
                    </m:r>
                    <m:r>
                      <m:rPr>
                        <m:sty m:val="p"/>
                      </m:rPr>
                      <a:rPr lang="en-US" sz="2000" i="0" dirty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i="1" baseline="-25000" dirty="0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endParaRPr lang="en-US" sz="2000" baseline="-25000" dirty="0"/>
              </a:p>
              <a:p>
                <a:pPr marL="317500"/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156 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10011100</m:t>
                    </m:r>
                    <m:r>
                      <a:rPr lang="en-US" sz="20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234</m:t>
                    </m:r>
                    <m:r>
                      <a:rPr lang="en-US" sz="2000" i="1" baseline="-25000" dirty="0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9</m:t>
                    </m:r>
                    <m:r>
                      <m:rPr>
                        <m:sty m:val="p"/>
                      </m:rPr>
                      <a:rPr lang="en-US" sz="2000" i="0" dirty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000" i="1" baseline="-25000" dirty="0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endParaRPr lang="en-US" sz="2000" baseline="-25000" dirty="0"/>
              </a:p>
              <a:p>
                <a:pPr marL="317500"/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333 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101001101</m:t>
                    </m:r>
                    <m:r>
                      <a:rPr lang="en-US" sz="20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515</m:t>
                    </m:r>
                    <m:r>
                      <a:rPr lang="en-US" sz="2000" i="1" baseline="-25000" dirty="0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14</m:t>
                    </m:r>
                    <m:r>
                      <m:rPr>
                        <m:sty m:val="p"/>
                      </m:rPr>
                      <a:rPr lang="en-US" sz="2000" i="0" dirty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2000" i="1" baseline="-25000" dirty="0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endParaRPr lang="en-US" sz="2000" baseline="-25000" dirty="0"/>
              </a:p>
            </p:txBody>
          </p:sp>
        </mc:Choice>
        <mc:Fallback>
          <p:sp>
            <p:nvSpPr>
              <p:cNvPr id="3" name="Symbol zastępczy tekst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59310" y="2918128"/>
                <a:ext cx="8273380" cy="30533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046794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856</Words>
  <Application>Microsoft Office PowerPoint</Application>
  <PresentationFormat>Panoramiczny</PresentationFormat>
  <Paragraphs>285</Paragraphs>
  <Slides>38</Slides>
  <Notes>0</Notes>
  <HiddenSlides>0</HiddenSlides>
  <MMClips>1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Consolas</vt:lpstr>
      <vt:lpstr>Motyw pakietu Office</vt:lpstr>
      <vt:lpstr>Systemy liczbowe</vt:lpstr>
      <vt:lpstr>Popularne systemy liczbowe</vt:lpstr>
      <vt:lpstr>Przykład</vt:lpstr>
      <vt:lpstr>Konwersja  z dziesiętnego</vt:lpstr>
      <vt:lpstr>Przykład – konwersja na system binarny</vt:lpstr>
      <vt:lpstr>Przykład – konwersja na system binarny</vt:lpstr>
      <vt:lpstr>Przykład – konwersja na system binarny</vt:lpstr>
      <vt:lpstr>Ćwiczenia</vt:lpstr>
      <vt:lpstr>Ćwiczenia - rozwiązania</vt:lpstr>
      <vt:lpstr>Konwersja do dziesiętnego</vt:lpstr>
      <vt:lpstr>Przykład</vt:lpstr>
      <vt:lpstr>Ćwiczenia</vt:lpstr>
      <vt:lpstr>Ćwiczenia - rozwiązania</vt:lpstr>
      <vt:lpstr>Kod U2</vt:lpstr>
      <vt:lpstr>Konwersja do U2</vt:lpstr>
      <vt:lpstr>Przykład – zapis na 8 bitach</vt:lpstr>
      <vt:lpstr>Ćwiczenia</vt:lpstr>
      <vt:lpstr>Ćwiczenia - rozwiązania</vt:lpstr>
      <vt:lpstr>Konwersja z U2</vt:lpstr>
      <vt:lpstr>Przykład</vt:lpstr>
      <vt:lpstr>Ćwiczenia</vt:lpstr>
      <vt:lpstr>Ćwiczenia - rozwiązania</vt:lpstr>
      <vt:lpstr>Liczby rzeczywiste  w systemie binarnym</vt:lpstr>
      <vt:lpstr>Zapis stałopozycyjny</vt:lpstr>
      <vt:lpstr>Konwersja do binarnego</vt:lpstr>
      <vt:lpstr>Przykład</vt:lpstr>
      <vt:lpstr>Przykład</vt:lpstr>
      <vt:lpstr>Przykład</vt:lpstr>
      <vt:lpstr>Ćwiczenia</vt:lpstr>
      <vt:lpstr>Ćwiczenia - rozwiązania</vt:lpstr>
      <vt:lpstr>Konwersja na dziesiętny</vt:lpstr>
      <vt:lpstr>Ćwiczenia</vt:lpstr>
      <vt:lpstr>Ćwiczenia - rozwiązania</vt:lpstr>
      <vt:lpstr>Zapis zmiennopozycyjny</vt:lpstr>
      <vt:lpstr>Konwersja do dziesiętnego</vt:lpstr>
      <vt:lpstr>Przykład</vt:lpstr>
      <vt:lpstr>Ćwiczenia</vt:lpstr>
      <vt:lpstr>Ćwiczenia - rozwiązania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Systemy liczbowe</dc:title>
  <dc:creator>Damian Kurpiewski</dc:creator>
  <cp:lastModifiedBy>Damian Kurpiewski</cp:lastModifiedBy>
  <cp:revision>11</cp:revision>
  <dcterms:created xsi:type="dcterms:W3CDTF">2018-05-13T14:25:08Z</dcterms:created>
  <dcterms:modified xsi:type="dcterms:W3CDTF">2021-05-11T06:26:00Z</dcterms:modified>
</cp:coreProperties>
</file>